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66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F321-CB59-4961-B7CB-1579F102825F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10EC3-EEDC-462C-BFC1-740E1CFB036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3283-A2D9-47ED-BDF2-1FBA8AA02761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6FD7-751F-4BB6-877C-CD47EEF547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3283-A2D9-47ED-BDF2-1FBA8AA02761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6FD7-751F-4BB6-877C-CD47EEF547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3283-A2D9-47ED-BDF2-1FBA8AA02761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6FD7-751F-4BB6-877C-CD47EEF547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3283-A2D9-47ED-BDF2-1FBA8AA02761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6FD7-751F-4BB6-877C-CD47EEF547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3283-A2D9-47ED-BDF2-1FBA8AA02761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6FD7-751F-4BB6-877C-CD47EEF547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3283-A2D9-47ED-BDF2-1FBA8AA02761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6FD7-751F-4BB6-877C-CD47EEF547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3283-A2D9-47ED-BDF2-1FBA8AA02761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6FD7-751F-4BB6-877C-CD47EEF547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3283-A2D9-47ED-BDF2-1FBA8AA02761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6FD7-751F-4BB6-877C-CD47EEF547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3283-A2D9-47ED-BDF2-1FBA8AA02761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6FD7-751F-4BB6-877C-CD47EEF547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3283-A2D9-47ED-BDF2-1FBA8AA02761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6FD7-751F-4BB6-877C-CD47EEF547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3283-A2D9-47ED-BDF2-1FBA8AA02761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6FD7-751F-4BB6-877C-CD47EEF547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D3283-A2D9-47ED-BDF2-1FBA8AA02761}" type="datetimeFigureOut">
              <a:rPr lang="en-GB" smtClean="0"/>
              <a:pPr/>
              <a:t>19/11/2014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D6FD7-751F-4BB6-877C-CD47EEF5476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signu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04665"/>
            <a:ext cx="6840760" cy="1296143"/>
          </a:xfrm>
        </p:spPr>
        <p:txBody>
          <a:bodyPr/>
          <a:lstStyle/>
          <a:p>
            <a:r>
              <a:rPr lang="en-GB" dirty="0" smtClean="0"/>
              <a:t>Beginners Guide to Twitter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images96LYTCV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564904"/>
            <a:ext cx="7992888" cy="3528392"/>
          </a:xfrm>
          <a:prstGeom prst="rect">
            <a:avLst/>
          </a:prstGeom>
        </p:spPr>
      </p:pic>
      <p:pic>
        <p:nvPicPr>
          <p:cNvPr id="5" name="Picture 4" descr="Wales TUC logo small for web or em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476672"/>
            <a:ext cx="1524000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8712968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52292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95736" y="47667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Be careful!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221088"/>
            <a:ext cx="43338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4524375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476672"/>
            <a:ext cx="4032448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413995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604839"/>
            <a:ext cx="2952328" cy="275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530542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5568" y="3717032"/>
            <a:ext cx="38884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988840"/>
            <a:ext cx="504056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712968" cy="674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Twitter?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Twitter is a social networking and micro blogging service that enables users to send and read other users updates, known as Tweets.</a:t>
            </a:r>
          </a:p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Its a platform where users share their thoughts, news, information and jokes in 140 characters of text or less.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I join?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Visit: </a:t>
            </a:r>
            <a:r>
              <a:rPr lang="en-GB" dirty="0" smtClean="0">
                <a:hlinkClick r:id="rId2"/>
              </a:rPr>
              <a:t>https://twitter.com/signup</a:t>
            </a: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	Enter your name and e-mail address, then create a password and username. Your username is sometimes known as your “handle” and is how people will interact with you and include you in conversation. 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Glossary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b="1" dirty="0" smtClean="0"/>
              <a:t>Tweet:</a:t>
            </a:r>
            <a:r>
              <a:rPr lang="en-GB" dirty="0" smtClean="0"/>
              <a:t> A 140-character message.</a:t>
            </a:r>
          </a:p>
          <a:p>
            <a:r>
              <a:rPr lang="en-GB" b="1" dirty="0" err="1" smtClean="0"/>
              <a:t>Retweet</a:t>
            </a:r>
            <a:r>
              <a:rPr lang="en-GB" b="1" dirty="0" smtClean="0"/>
              <a:t> (RT):</a:t>
            </a:r>
            <a:r>
              <a:rPr lang="en-GB" dirty="0" smtClean="0"/>
              <a:t> Re-sharing or giving credit to someone else's tweet.</a:t>
            </a:r>
          </a:p>
          <a:p>
            <a:r>
              <a:rPr lang="en-GB" b="1" dirty="0" smtClean="0"/>
              <a:t>Feed:</a:t>
            </a:r>
            <a:r>
              <a:rPr lang="en-GB" dirty="0" smtClean="0"/>
              <a:t> The stream of tweets you see on your homepage. It's comprised of updates from users you follow.</a:t>
            </a:r>
          </a:p>
          <a:p>
            <a:r>
              <a:rPr lang="en-GB" b="1" dirty="0" smtClean="0"/>
              <a:t>Handle:</a:t>
            </a:r>
            <a:r>
              <a:rPr lang="en-GB" dirty="0" smtClean="0"/>
              <a:t> Your username.</a:t>
            </a:r>
          </a:p>
          <a:p>
            <a:r>
              <a:rPr lang="en-GB" b="1" dirty="0" smtClean="0"/>
              <a:t>Mention (@):</a:t>
            </a:r>
            <a:r>
              <a:rPr lang="en-GB" dirty="0" smtClean="0"/>
              <a:t> A way to reference another user by his username in a tweet (e.g. @</a:t>
            </a:r>
            <a:r>
              <a:rPr lang="en-GB" dirty="0" err="1" smtClean="0"/>
              <a:t>walestuc</a:t>
            </a:r>
            <a:r>
              <a:rPr lang="en-GB" dirty="0" smtClean="0"/>
              <a:t>). Users are notified when @mentioned. It's a way to conduct discussions with other users in a public realm.</a:t>
            </a:r>
          </a:p>
          <a:p>
            <a:r>
              <a:rPr lang="en-GB" b="1" dirty="0" smtClean="0"/>
              <a:t>Direct Message (DM):</a:t>
            </a:r>
            <a:r>
              <a:rPr lang="en-GB" dirty="0" smtClean="0"/>
              <a:t> A private, 140-character message between two people. You can decide whether to accept a Direct Message from any Twitter user, or only from users you are following.</a:t>
            </a:r>
            <a:br>
              <a:rPr lang="en-GB" dirty="0" smtClean="0"/>
            </a:br>
            <a:r>
              <a:rPr lang="en-GB" dirty="0" smtClean="0"/>
              <a:t>You may only DM a user who follows you.</a:t>
            </a:r>
          </a:p>
          <a:p>
            <a:r>
              <a:rPr lang="en-GB" b="1" dirty="0" err="1" smtClean="0"/>
              <a:t>Hashtag</a:t>
            </a:r>
            <a:r>
              <a:rPr lang="en-GB" b="1" dirty="0" smtClean="0"/>
              <a:t> (#):</a:t>
            </a:r>
            <a:r>
              <a:rPr lang="en-GB" dirty="0" smtClean="0"/>
              <a:t> A way to denote a topic of conversation or participate in a larger linked discussion (e.g. #WtucULR14, #BNAPR). A </a:t>
            </a:r>
            <a:r>
              <a:rPr lang="en-GB" dirty="0" err="1" smtClean="0"/>
              <a:t>hashtag</a:t>
            </a:r>
            <a:r>
              <a:rPr lang="en-GB" dirty="0" smtClean="0"/>
              <a:t> is a discovery tool that allows others to find your tweets, based on topics. You can also click on a </a:t>
            </a:r>
            <a:r>
              <a:rPr lang="en-GB" dirty="0" err="1" smtClean="0"/>
              <a:t>hashtag</a:t>
            </a:r>
            <a:r>
              <a:rPr lang="en-GB" dirty="0" smtClean="0"/>
              <a:t> to see all the tweets that mention it in real time — even from people you don't follow.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Now you can set up your profile </a:t>
            </a:r>
            <a:r>
              <a:rPr lang="en-GB" sz="2800" dirty="0" err="1" smtClean="0"/>
              <a:t>pic</a:t>
            </a:r>
            <a:r>
              <a:rPr lang="en-GB" sz="2800" dirty="0" smtClean="0"/>
              <a:t>, header image and bio to reflect who you are. Think of it as your personal business card.</a:t>
            </a:r>
            <a:endParaRPr lang="en-GB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Following and Followers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Think of twitter as a crowded room at a party. Lots of different conversations going on at once, some people you know, some you don't. Its a lot to take in and might seem overwhelming.  </a:t>
            </a:r>
          </a:p>
          <a:p>
            <a:r>
              <a:rPr lang="en-GB" dirty="0" smtClean="0"/>
              <a:t>If you hone in on a few people that seem interesting and start a conversation you’ll get going, and from that you’ll build a list of contacts who interest you.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Following and Followers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To start, Twitter won’t know you very well, so will suggest random celebs. Once you’ve got a base of people you follow, suggestions might be more to your taste. Lets start by following @</a:t>
            </a:r>
            <a:r>
              <a:rPr lang="en-GB" sz="2000" dirty="0" err="1" smtClean="0"/>
              <a:t>walestuc</a:t>
            </a:r>
            <a:r>
              <a:rPr lang="en-GB" sz="2000" dirty="0" smtClean="0"/>
              <a:t> and @</a:t>
            </a:r>
            <a:r>
              <a:rPr lang="en-GB" sz="2000" dirty="0" err="1" smtClean="0"/>
              <a:t>wtuceducation</a:t>
            </a:r>
            <a:r>
              <a:rPr lang="en-GB" sz="2000" dirty="0" smtClean="0"/>
              <a:t> . Click on the search icon to find these. Think of 25 other people/ organisations to follow. Why not follow each other?</a:t>
            </a:r>
          </a:p>
          <a:p>
            <a:endParaRPr lang="en-GB" sz="2400" dirty="0"/>
          </a:p>
        </p:txBody>
      </p:sp>
      <p:pic>
        <p:nvPicPr>
          <p:cNvPr id="4" name="Picture 3" descr="imagesOO341YG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356992"/>
            <a:ext cx="7344816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Lets think about that glossary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3057203"/>
          </a:xfrm>
        </p:spPr>
        <p:txBody>
          <a:bodyPr>
            <a:noAutofit/>
          </a:bodyPr>
          <a:lstStyle/>
          <a:p>
            <a:r>
              <a:rPr lang="en-GB" sz="2000" b="1" dirty="0" smtClean="0"/>
              <a:t>Tweet</a:t>
            </a:r>
            <a:r>
              <a:rPr lang="en-GB" sz="2000" dirty="0" smtClean="0"/>
              <a:t>. We know what one is, so let’s send one. Send a tweet on whatever you’re thinking. (be polite!) Click on the tweet button and type away.</a:t>
            </a:r>
          </a:p>
          <a:p>
            <a:r>
              <a:rPr lang="en-GB" sz="2000" b="1" dirty="0" err="1" smtClean="0"/>
              <a:t>Retweet</a:t>
            </a:r>
            <a:r>
              <a:rPr lang="en-GB" sz="2000" dirty="0" smtClean="0"/>
              <a:t>. </a:t>
            </a:r>
            <a:r>
              <a:rPr lang="en-GB" sz="2000" dirty="0" err="1" smtClean="0"/>
              <a:t>Retweet</a:t>
            </a:r>
            <a:r>
              <a:rPr lang="en-GB" sz="2000" dirty="0" smtClean="0"/>
              <a:t> something in your timeline. Just click on the </a:t>
            </a:r>
            <a:r>
              <a:rPr lang="en-GB" sz="2000" dirty="0" err="1" smtClean="0"/>
              <a:t>retweet</a:t>
            </a:r>
            <a:r>
              <a:rPr lang="en-GB" sz="2000" dirty="0" smtClean="0"/>
              <a:t> button and it’s shared.</a:t>
            </a:r>
          </a:p>
          <a:p>
            <a:r>
              <a:rPr lang="en-GB" sz="2000" b="1" dirty="0" smtClean="0"/>
              <a:t>Mention. </a:t>
            </a:r>
            <a:r>
              <a:rPr lang="en-GB" sz="2000" dirty="0" smtClean="0"/>
              <a:t>This is the @ sign and its before someone's username or “handle”. Try mentioning someone in the room, or try mentioning @</a:t>
            </a:r>
            <a:r>
              <a:rPr lang="en-GB" sz="2000" dirty="0" err="1" smtClean="0"/>
              <a:t>walestuc</a:t>
            </a:r>
            <a:r>
              <a:rPr lang="en-GB" sz="2000" dirty="0" smtClean="0"/>
              <a:t> . </a:t>
            </a:r>
          </a:p>
          <a:p>
            <a:r>
              <a:rPr lang="en-GB" sz="2000" b="1" dirty="0" err="1" smtClean="0"/>
              <a:t>Hashtag</a:t>
            </a:r>
            <a:r>
              <a:rPr lang="en-GB" sz="2000" dirty="0" smtClean="0"/>
              <a:t> #. This helps you find topics that people are talking about. The # for today is #WtucULR14. Search for it and see what’s been happening. When you’re back in the conference room you can join the conversation by using the #WtucULR14 </a:t>
            </a:r>
            <a:r>
              <a:rPr lang="en-GB" sz="2000" dirty="0" err="1" smtClean="0"/>
              <a:t>hashtag</a:t>
            </a:r>
            <a:r>
              <a:rPr lang="en-GB" sz="2000" dirty="0" smtClean="0"/>
              <a:t> in your tweets.</a:t>
            </a:r>
            <a:endParaRPr lang="en-GB" sz="2000" dirty="0"/>
          </a:p>
        </p:txBody>
      </p:sp>
      <p:pic>
        <p:nvPicPr>
          <p:cNvPr id="4" name="Picture 3" descr="images3E9ZTRN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196752"/>
            <a:ext cx="3152775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does everything on that page do?</a:t>
            </a:r>
            <a:endParaRPr lang="en-GB" dirty="0"/>
          </a:p>
        </p:txBody>
      </p:sp>
      <p:pic>
        <p:nvPicPr>
          <p:cNvPr id="4" name="Content Placeholder 3" descr="imagesNZLBVPC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7488832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511</Words>
  <Application>Microsoft Office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Beginners Guide to Twitter </vt:lpstr>
      <vt:lpstr>What is Twitter?</vt:lpstr>
      <vt:lpstr>How do I join?</vt:lpstr>
      <vt:lpstr>Glossary</vt:lpstr>
      <vt:lpstr>Now you can set up your profile pic, header image and bio to reflect who you are. Think of it as your personal business card.</vt:lpstr>
      <vt:lpstr>Following and Followers</vt:lpstr>
      <vt:lpstr>Following and Followers</vt:lpstr>
      <vt:lpstr>Lets think about that glossary </vt:lpstr>
      <vt:lpstr>What does everything on that page do?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Beginners Guide to Twitter</dc:title>
  <dc:creator>hathwag</dc:creator>
  <cp:lastModifiedBy>hathwag</cp:lastModifiedBy>
  <cp:revision>51</cp:revision>
  <dcterms:created xsi:type="dcterms:W3CDTF">2014-11-12T14:41:04Z</dcterms:created>
  <dcterms:modified xsi:type="dcterms:W3CDTF">2014-11-19T12:43:13Z</dcterms:modified>
</cp:coreProperties>
</file>