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90" r:id="rId4"/>
    <p:sldId id="294" r:id="rId5"/>
    <p:sldId id="295" r:id="rId6"/>
    <p:sldId id="277" r:id="rId7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 userDrawn="1">
          <p15:clr>
            <a:srgbClr val="A4A3A4"/>
          </p15:clr>
        </p15:guide>
        <p15:guide id="2" pos="2366" userDrawn="1">
          <p15:clr>
            <a:srgbClr val="A4A3A4"/>
          </p15:clr>
        </p15:guide>
        <p15:guide id="3" pos="2003" userDrawn="1">
          <p15:clr>
            <a:srgbClr val="A4A3A4"/>
          </p15:clr>
        </p15:guide>
        <p15:guide id="4" pos="5518" userDrawn="1">
          <p15:clr>
            <a:srgbClr val="A4A3A4"/>
          </p15:clr>
        </p15:guide>
        <p15:guide id="5" pos="7378" userDrawn="1">
          <p15:clr>
            <a:srgbClr val="A4A3A4"/>
          </p15:clr>
        </p15:guide>
        <p15:guide id="6" orient="horz" pos="1933" userDrawn="1">
          <p15:clr>
            <a:srgbClr val="A4A3A4"/>
          </p15:clr>
        </p15:guide>
        <p15:guide id="7" orient="horz" pos="19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quis Patricia" initials="MP" lastIdx="5" clrIdx="0">
    <p:extLst>
      <p:ext uri="{19B8F6BF-5375-455C-9EA6-DF929625EA0E}">
        <p15:presenceInfo xmlns:p15="http://schemas.microsoft.com/office/powerpoint/2012/main" userId="Marquis Patric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647"/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2678" autoAdjust="0"/>
  </p:normalViewPr>
  <p:slideViewPr>
    <p:cSldViewPr snapToGrid="0" showGuides="1">
      <p:cViewPr varScale="1">
        <p:scale>
          <a:sx n="59" d="100"/>
          <a:sy n="59" d="100"/>
        </p:scale>
        <p:origin x="924" y="64"/>
      </p:cViewPr>
      <p:guideLst>
        <p:guide orient="horz" pos="981"/>
        <p:guide pos="2366"/>
        <p:guide pos="2003"/>
        <p:guide pos="5518"/>
        <p:guide pos="7378"/>
        <p:guide orient="horz" pos="1933"/>
        <p:guide orient="horz" pos="19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9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B63C1-9306-4619-A9D5-EB3FA481C66A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315D5-FEFD-4F78-B421-A246A63A39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5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6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315D5-FEFD-4F78-B421-A246A63A39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695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Relationships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Culture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Language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Knowledge of organisations and structures and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Trade Unions and the TUC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Staff trust and understanding cross organisational boundaries</a:t>
            </a:r>
          </a:p>
          <a:p>
            <a:endParaRPr lang="en-GB" dirty="0" smtClean="0"/>
          </a:p>
          <a:p>
            <a:r>
              <a:rPr lang="en-GB" dirty="0" smtClean="0"/>
              <a:t>Technical Issues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T&amp;C’s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Equal pay issues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Pensions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TUPE</a:t>
            </a:r>
          </a:p>
          <a:p>
            <a:endParaRPr lang="en-GB" dirty="0" smtClean="0"/>
          </a:p>
          <a:p>
            <a:r>
              <a:rPr lang="en-GB" dirty="0" smtClean="0"/>
              <a:t>Communication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Member engagement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Local intelligence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Employer engagement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Narrative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Communication from National to Regional to Local</a:t>
            </a:r>
          </a:p>
          <a:p>
            <a:endParaRPr lang="en-GB" dirty="0" smtClean="0"/>
          </a:p>
          <a:p>
            <a:r>
              <a:rPr lang="en-GB" dirty="0" smtClean="0"/>
              <a:t>Capacity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Partnership working between TU’s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Partnership working with HR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Where are the decisions being made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How can we be in the right place at the right time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315D5-FEFD-4F78-B421-A246A63A39CB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173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12192000" cy="1234300"/>
          </a:xfrm>
          <a:prstGeom prst="rect">
            <a:avLst/>
          </a:prstGeom>
          <a:solidFill>
            <a:srgbClr val="D636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2275465"/>
            <a:ext cx="12192000" cy="3807834"/>
          </a:xfrm>
          <a:prstGeom prst="rect">
            <a:avLst/>
          </a:prstGeom>
          <a:solidFill>
            <a:srgbClr val="0049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083299"/>
            <a:ext cx="12192000" cy="7747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803" y="1010465"/>
            <a:ext cx="11542143" cy="1214435"/>
          </a:xfrm>
        </p:spPr>
        <p:txBody>
          <a:bodyPr anchor="ctr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803" y="2497951"/>
            <a:ext cx="11542143" cy="3368011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8161" y="189495"/>
            <a:ext cx="1610136" cy="63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15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08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66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15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182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426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235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784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048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449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27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8147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120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6782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69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9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33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79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59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17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331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73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192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62F6-FD3F-47E2-9564-A4345D312519}" type="datetimeFigureOut">
              <a:rPr lang="en-GB" smtClean="0"/>
              <a:t>21/10/2016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F58A2-38A5-4297-AB8C-70796991DA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74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Health and Social care in the context of Greater Manchester Devolution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98" y="6067259"/>
            <a:ext cx="11892855" cy="790741"/>
          </a:xfrm>
        </p:spPr>
        <p:txBody>
          <a:bodyPr>
            <a:normAutofit/>
          </a:bodyPr>
          <a:lstStyle/>
          <a:p>
            <a:pPr>
              <a:tabLst>
                <a:tab pos="9594850" algn="l"/>
              </a:tabLst>
            </a:pPr>
            <a:r>
              <a:rPr lang="en-GB" dirty="0" smtClean="0">
                <a:solidFill>
                  <a:srgbClr val="004990"/>
                </a:solidFill>
              </a:rPr>
              <a:t>RCN information and resources 	October 2016</a:t>
            </a:r>
            <a:endParaRPr lang="en-GB" dirty="0">
              <a:solidFill>
                <a:srgbClr val="00499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07615" y="4897708"/>
            <a:ext cx="23843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Facebook: /</a:t>
            </a:r>
            <a:r>
              <a:rPr lang="en-GB" sz="1200" dirty="0" err="1" smtClean="0">
                <a:solidFill>
                  <a:schemeClr val="bg1"/>
                </a:solidFill>
              </a:rPr>
              <a:t>royalcollegeofnursing</a:t>
            </a:r>
            <a:r>
              <a:rPr lang="en-GB" sz="1400" dirty="0" smtClean="0">
                <a:solidFill>
                  <a:schemeClr val="bg1"/>
                </a:solidFill>
              </a:rPr>
              <a:t/>
            </a:r>
            <a:br>
              <a:rPr lang="en-GB" sz="1400" dirty="0" smtClean="0">
                <a:solidFill>
                  <a:schemeClr val="bg1"/>
                </a:solidFill>
              </a:rPr>
            </a:br>
            <a:r>
              <a:rPr lang="en-GB" sz="1400" dirty="0" smtClean="0">
                <a:solidFill>
                  <a:schemeClr val="bg1"/>
                </a:solidFill>
              </a:rPr>
              <a:t>Twitter: @</a:t>
            </a:r>
            <a:r>
              <a:rPr lang="en-GB" sz="1400" dirty="0" err="1" smtClean="0">
                <a:solidFill>
                  <a:schemeClr val="bg1"/>
                </a:solidFill>
              </a:rPr>
              <a:t>theRCN</a:t>
            </a:r>
            <a:r>
              <a:rPr lang="en-GB" sz="1400" dirty="0" smtClean="0">
                <a:solidFill>
                  <a:schemeClr val="bg1"/>
                </a:solidFill>
              </a:rPr>
              <a:t/>
            </a:r>
            <a:br>
              <a:rPr lang="en-GB" sz="1400" dirty="0" smtClean="0">
                <a:solidFill>
                  <a:schemeClr val="bg1"/>
                </a:solidFill>
              </a:rPr>
            </a:br>
            <a:r>
              <a:rPr lang="en-GB" sz="1400" dirty="0" smtClean="0">
                <a:solidFill>
                  <a:schemeClr val="bg1"/>
                </a:solidFill>
              </a:rPr>
              <a:t>YouTube: /</a:t>
            </a:r>
            <a:r>
              <a:rPr lang="en-GB" sz="1400" dirty="0" err="1" smtClean="0">
                <a:solidFill>
                  <a:schemeClr val="bg1"/>
                </a:solidFill>
              </a:rPr>
              <a:t>RCNonline</a:t>
            </a:r>
            <a:r>
              <a:rPr lang="en-GB" sz="1400" dirty="0" smtClean="0">
                <a:solidFill>
                  <a:schemeClr val="bg1"/>
                </a:solidFill>
              </a:rPr>
              <a:t/>
            </a:r>
            <a:br>
              <a:rPr lang="en-GB" sz="1400" dirty="0" smtClean="0">
                <a:solidFill>
                  <a:schemeClr val="bg1"/>
                </a:solidFill>
              </a:rPr>
            </a:br>
            <a:r>
              <a:rPr lang="en-GB" sz="1400" dirty="0" smtClean="0">
                <a:solidFill>
                  <a:schemeClr val="bg1"/>
                </a:solidFill>
              </a:rPr>
              <a:t>Instagram: @</a:t>
            </a:r>
            <a:r>
              <a:rPr lang="en-GB" sz="1400" dirty="0" err="1" smtClean="0">
                <a:solidFill>
                  <a:schemeClr val="bg1"/>
                </a:solidFill>
              </a:rPr>
              <a:t>theRCN</a:t>
            </a:r>
            <a:r>
              <a:rPr lang="en-GB" sz="14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Janine.Dyson@rcn.org.uk</a:t>
            </a:r>
            <a:endParaRPr lang="en-GB" sz="14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3" r="4185"/>
          <a:stretch/>
        </p:blipFill>
        <p:spPr>
          <a:xfrm>
            <a:off x="224933" y="2598211"/>
            <a:ext cx="9529526" cy="325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20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Issue’s facing staff in Health and Social Care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000" dirty="0" smtClean="0"/>
              <a:t>Relationships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000" dirty="0" smtClean="0"/>
              <a:t>Technical Issues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000" dirty="0" smtClean="0"/>
              <a:t>Communication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000" dirty="0" smtClean="0"/>
              <a:t>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000" dirty="0" smtClean="0"/>
              <a:t>Finance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13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Opportunities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Address the needs of the population rather than the providers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Improve the quality of health and social 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Be part of the innovation to improve access and equality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Contribute to the plans, they have not been written yet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Be the voice of the public we serve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Do rather than be done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Increased job satisfaction if we get it right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494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What we need from GM to make this work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Staff to feel secure to work beyond organisational boundaries (principles)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Fair and equal pay across organisations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Commitments to ensure training and development is included regardless of the service you are working 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Commitment to ensure  staff feel valued and can contribute to change beyond formal consultations through in a formal process, advocate for the population served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Quality of care to be central to delivery not cost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39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10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3827</TotalTime>
  <Words>248</Words>
  <Application>Microsoft Office PowerPoint</Application>
  <PresentationFormat>Widescreen</PresentationFormat>
  <Paragraphs>53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Health and Social care in the context of Greater Manchester Devolution</vt:lpstr>
      <vt:lpstr>Issue’s facing staff in Health and Social Care </vt:lpstr>
      <vt:lpstr>Opportunities</vt:lpstr>
      <vt:lpstr>What we need from GM to make this work</vt:lpstr>
      <vt:lpstr>Questions </vt:lpstr>
    </vt:vector>
  </TitlesOfParts>
  <Company>Royal College of Nursing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Adkins Juliet</dc:creator>
  <cp:lastModifiedBy>Janine Dyson</cp:lastModifiedBy>
  <cp:revision>182</cp:revision>
  <cp:lastPrinted>2016-02-24T10:49:06Z</cp:lastPrinted>
  <dcterms:created xsi:type="dcterms:W3CDTF">2015-07-23T15:06:20Z</dcterms:created>
  <dcterms:modified xsi:type="dcterms:W3CDTF">2016-10-21T14:49:54Z</dcterms:modified>
</cp:coreProperties>
</file>