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entation.xml" ContentType="application/vnd.openxmlformats-officedocument.presentationml.presentation.main+xml"/>
  <Override PartName="/ppt/slides/slide18.xml" ContentType="application/vnd.openxmlformats-officedocument.presentationml.slide+xml"/>
  <Override PartName="/ppt/slides/slide17.xml" ContentType="application/vnd.openxmlformats-officedocument.presentationml.slide+xml"/>
  <Override PartName="/ppt/slideLayouts/slideLayout1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3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commentAuthors.xml" ContentType="application/vnd.openxmlformats-officedocument.presentationml.commentAuthors+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6" r:id="rId1"/>
    <p:sldMasterId id="2147483678" r:id="rId2"/>
  </p:sldMasterIdLst>
  <p:notesMasterIdLst>
    <p:notesMasterId r:id="rId21"/>
  </p:notesMasterIdLst>
  <p:sldIdLst>
    <p:sldId id="362" r:id="rId3"/>
    <p:sldId id="402" r:id="rId4"/>
    <p:sldId id="408" r:id="rId5"/>
    <p:sldId id="410" r:id="rId6"/>
    <p:sldId id="366" r:id="rId7"/>
    <p:sldId id="365" r:id="rId8"/>
    <p:sldId id="367" r:id="rId9"/>
    <p:sldId id="368" r:id="rId10"/>
    <p:sldId id="369" r:id="rId11"/>
    <p:sldId id="370" r:id="rId12"/>
    <p:sldId id="373" r:id="rId13"/>
    <p:sldId id="413" r:id="rId14"/>
    <p:sldId id="411" r:id="rId15"/>
    <p:sldId id="364" r:id="rId16"/>
    <p:sldId id="412" r:id="rId17"/>
    <p:sldId id="407" r:id="rId18"/>
    <p:sldId id="284" r:id="rId19"/>
    <p:sldId id="340" r:id="rId20"/>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lare Mellor (Thompsons Solicitors)" initials="CM(S" lastIdx="6" clrIdx="0">
    <p:extLst>
      <p:ext uri="{19B8F6BF-5375-455C-9EA6-DF929625EA0E}">
        <p15:presenceInfo xmlns:p15="http://schemas.microsoft.com/office/powerpoint/2012/main" userId="S-1-5-21-1859341-586160202-927750060-7014" providerId="AD"/>
      </p:ext>
    </p:extLst>
  </p:cmAuthor>
  <p:cmAuthor id="2" name="Tom Jones (Thompsons Solicitors)" initials="TJ(S" lastIdx="6" clrIdx="1">
    <p:extLst>
      <p:ext uri="{19B8F6BF-5375-455C-9EA6-DF929625EA0E}">
        <p15:presenceInfo xmlns:p15="http://schemas.microsoft.com/office/powerpoint/2012/main" userId="S-1-5-21-1859341-586160202-927750060-1948" providerId="AD"/>
      </p:ext>
    </p:extLst>
  </p:cmAuthor>
  <p:cmAuthor id="3" name="Gerard Stilliard (Thompsons Solicitors)" initials="GS(S" lastIdx="6" clrIdx="2">
    <p:extLst>
      <p:ext uri="{19B8F6BF-5375-455C-9EA6-DF929625EA0E}">
        <p15:presenceInfo xmlns:p15="http://schemas.microsoft.com/office/powerpoint/2012/main" userId="S-1-5-21-1859341-586160202-927750060-1103" providerId="AD"/>
      </p:ext>
    </p:extLst>
  </p:cmAuthor>
  <p:cmAuthor id="5" name="Hannah Thompson" initials="HT" lastIdx="6" clrIdx="3">
    <p:extLst>
      <p:ext uri="{19B8F6BF-5375-455C-9EA6-DF929625EA0E}">
        <p15:presenceInfo xmlns:p15="http://schemas.microsoft.com/office/powerpoint/2012/main" userId="S-1-5-21-3461064941-1506394307-4117676663-1262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17073"/>
    <a:srgbClr val="CDCCCE"/>
    <a:srgbClr val="EE342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16" autoAdjust="0"/>
    <p:restoredTop sz="90828" autoAdjust="0"/>
  </p:normalViewPr>
  <p:slideViewPr>
    <p:cSldViewPr snapToGrid="0" snapToObjects="1">
      <p:cViewPr varScale="1">
        <p:scale>
          <a:sx n="124" d="100"/>
          <a:sy n="124" d="100"/>
        </p:scale>
        <p:origin x="168" y="102"/>
      </p:cViewPr>
      <p:guideLst/>
    </p:cSldViewPr>
  </p:slideViewPr>
  <p:notesTextViewPr>
    <p:cViewPr>
      <p:scale>
        <a:sx n="1" d="1"/>
        <a:sy n="1" d="1"/>
      </p:scale>
      <p:origin x="0" y="0"/>
    </p:cViewPr>
  </p:notesTextViewPr>
  <p:sorterViewPr>
    <p:cViewPr>
      <p:scale>
        <a:sx n="48" d="100"/>
        <a:sy n="4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28" Type="http://schemas.openxmlformats.org/officeDocument/2006/relationships/customXml" Target="../customXml/item2.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ommentAuthors" Target="commentAuthors.xml"/><Relationship Id="rId27"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8D648804-AC22-4943-991B-325BF81B8782}" type="datetimeFigureOut">
              <a:rPr lang="en-GB" smtClean="0"/>
              <a:t>14/04/2026</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2DF5B000-4C9A-48EE-965C-754179D5F051}" type="slidenum">
              <a:rPr lang="en-GB" smtClean="0"/>
              <a:t>‹#›</a:t>
            </a:fld>
            <a:endParaRPr lang="en-GB"/>
          </a:p>
        </p:txBody>
      </p:sp>
    </p:spTree>
    <p:extLst>
      <p:ext uri="{BB962C8B-B14F-4D97-AF65-F5344CB8AC3E}">
        <p14:creationId xmlns:p14="http://schemas.microsoft.com/office/powerpoint/2010/main" val="10069195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DF5B000-4C9A-48EE-965C-754179D5F051}"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137139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DF5B000-4C9A-48EE-965C-754179D5F051}"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8503193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page">
    <p:bg>
      <p:bgPr>
        <a:solidFill>
          <a:srgbClr val="E62614"/>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CE84E4E-DCFF-F349-9D7B-458B50FC7A59}"/>
              </a:ext>
            </a:extLst>
          </p:cNvPr>
          <p:cNvSpPr/>
          <p:nvPr userDrawn="1"/>
        </p:nvSpPr>
        <p:spPr>
          <a:xfrm>
            <a:off x="0" y="0"/>
            <a:ext cx="12192000" cy="6858000"/>
          </a:xfrm>
          <a:prstGeom prst="rect">
            <a:avLst/>
          </a:prstGeom>
          <a:solidFill>
            <a:srgbClr val="E626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2" name="Title 1">
            <a:extLst>
              <a:ext uri="{FF2B5EF4-FFF2-40B4-BE49-F238E27FC236}">
                <a16:creationId xmlns:a16="http://schemas.microsoft.com/office/drawing/2014/main" id="{EB9C2FEC-2F1D-BD4C-AF43-4B639D4B41A0}"/>
              </a:ext>
            </a:extLst>
          </p:cNvPr>
          <p:cNvSpPr>
            <a:spLocks noGrp="1"/>
          </p:cNvSpPr>
          <p:nvPr>
            <p:ph type="ctrTitle"/>
          </p:nvPr>
        </p:nvSpPr>
        <p:spPr>
          <a:xfrm>
            <a:off x="668215" y="1019907"/>
            <a:ext cx="5427785" cy="2839823"/>
          </a:xfrm>
        </p:spPr>
        <p:txBody>
          <a:bodyPr anchor="t">
            <a:normAutofit/>
          </a:bodyPr>
          <a:lstStyle>
            <a:lvl1pPr algn="l">
              <a:defRPr sz="6000">
                <a:solidFill>
                  <a:schemeClr val="bg1"/>
                </a:solidFill>
              </a:defRPr>
            </a:lvl1pPr>
          </a:lstStyle>
          <a:p>
            <a:r>
              <a:rPr lang="en-GB"/>
              <a:t>Click to edit Master title style</a:t>
            </a:r>
            <a:endParaRPr lang="en-US" dirty="0"/>
          </a:p>
        </p:txBody>
      </p:sp>
      <p:sp>
        <p:nvSpPr>
          <p:cNvPr id="3" name="Subtitle 2">
            <a:extLst>
              <a:ext uri="{FF2B5EF4-FFF2-40B4-BE49-F238E27FC236}">
                <a16:creationId xmlns:a16="http://schemas.microsoft.com/office/drawing/2014/main" id="{2E79AB98-BD5F-1D4E-81F2-CB474EE17E6A}"/>
              </a:ext>
            </a:extLst>
          </p:cNvPr>
          <p:cNvSpPr>
            <a:spLocks noGrp="1"/>
          </p:cNvSpPr>
          <p:nvPr>
            <p:ph type="subTitle" idx="1"/>
          </p:nvPr>
        </p:nvSpPr>
        <p:spPr>
          <a:xfrm>
            <a:off x="668215" y="3859730"/>
            <a:ext cx="5534466" cy="1794309"/>
          </a:xfrm>
        </p:spPr>
        <p:txBody>
          <a:bodyPr anchor="b"/>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pic>
        <p:nvPicPr>
          <p:cNvPr id="5" name="Picture 4">
            <a:extLst>
              <a:ext uri="{FF2B5EF4-FFF2-40B4-BE49-F238E27FC236}">
                <a16:creationId xmlns:a16="http://schemas.microsoft.com/office/drawing/2014/main" id="{C0DEBB79-8D54-A418-BB2D-CCACA42FAE90}"/>
              </a:ext>
            </a:extLst>
          </p:cNvPr>
          <p:cNvPicPr>
            <a:picLocks noChangeAspect="1"/>
          </p:cNvPicPr>
          <p:nvPr userDrawn="1"/>
        </p:nvPicPr>
        <p:blipFill>
          <a:blip r:embed="rId2"/>
          <a:stretch>
            <a:fillRect/>
          </a:stretch>
        </p:blipFill>
        <p:spPr>
          <a:xfrm>
            <a:off x="9187200" y="5932800"/>
            <a:ext cx="2462400" cy="425398"/>
          </a:xfrm>
          <a:prstGeom prst="rect">
            <a:avLst/>
          </a:prstGeom>
        </p:spPr>
      </p:pic>
      <p:pic>
        <p:nvPicPr>
          <p:cNvPr id="6" name="Picture 5" descr="A red sign with black text&#10;&#10;Description automatically generated">
            <a:extLst>
              <a:ext uri="{FF2B5EF4-FFF2-40B4-BE49-F238E27FC236}">
                <a16:creationId xmlns:a16="http://schemas.microsoft.com/office/drawing/2014/main" id="{D0BB8E79-FFC4-EC04-4AFA-1B7D475A6E5C}"/>
              </a:ext>
            </a:extLst>
          </p:cNvPr>
          <p:cNvPicPr>
            <a:picLocks noChangeAspect="1"/>
          </p:cNvPicPr>
          <p:nvPr userDrawn="1"/>
        </p:nvPicPr>
        <p:blipFill>
          <a:blip r:embed="rId3"/>
          <a:stretch>
            <a:fillRect/>
          </a:stretch>
        </p:blipFill>
        <p:spPr>
          <a:xfrm>
            <a:off x="7195820" y="881049"/>
            <a:ext cx="3896360" cy="3896360"/>
          </a:xfrm>
          <a:prstGeom prst="rect">
            <a:avLst/>
          </a:prstGeom>
        </p:spPr>
      </p:pic>
    </p:spTree>
    <p:extLst>
      <p:ext uri="{BB962C8B-B14F-4D97-AF65-F5344CB8AC3E}">
        <p14:creationId xmlns:p14="http://schemas.microsoft.com/office/powerpoint/2010/main" val="2681761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childTnLst>
                                </p:cTn>
                              </p:par>
                            </p:childTnLst>
                          </p:cTn>
                        </p:par>
                        <p:par>
                          <p:cTn id="13" fill="hold">
                            <p:stCondLst>
                              <p:cond delay="2000"/>
                            </p:stCondLst>
                            <p:childTnLst>
                              <p:par>
                                <p:cTn id="14" presetID="10" presetClass="entr" presetSubtype="0" fill="hold" grpId="0" nodeType="after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P spid="3" grpId="0" build="p">
        <p:tmplLst>
          <p:tmpl lvl="1">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Lst>
  </p:timing>
  <p:extLst>
    <p:ext uri="{DCECCB84-F9BA-43D5-87BE-67443E8EF086}">
      <p15:sldGuideLst xmlns:p15="http://schemas.microsoft.com/office/powerpoint/2012/main">
        <p15:guide id="1" orient="horz" pos="2750">
          <p15:clr>
            <a:srgbClr val="FBAE40"/>
          </p15:clr>
        </p15:guide>
        <p15:guide id="2" pos="4747">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2_Single colum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391EC82-A97C-347A-8B12-9662A8E65E8C}"/>
              </a:ext>
            </a:extLst>
          </p:cNvPr>
          <p:cNvSpPr/>
          <p:nvPr userDrawn="1"/>
        </p:nvSpPr>
        <p:spPr>
          <a:xfrm>
            <a:off x="0" y="0"/>
            <a:ext cx="1865870" cy="6858000"/>
          </a:xfrm>
          <a:prstGeom prst="rect">
            <a:avLst/>
          </a:prstGeom>
          <a:solidFill>
            <a:srgbClr val="28847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D0664E16-A086-6879-92D5-1ACABB5FB3E9}"/>
              </a:ext>
            </a:extLst>
          </p:cNvPr>
          <p:cNvSpPr/>
          <p:nvPr userDrawn="1"/>
        </p:nvSpPr>
        <p:spPr>
          <a:xfrm>
            <a:off x="588677" y="630194"/>
            <a:ext cx="10187354" cy="529007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3583D8-C824-CE41-925F-3FEE215722FB}"/>
              </a:ext>
            </a:extLst>
          </p:cNvPr>
          <p:cNvSpPr>
            <a:spLocks noGrp="1"/>
          </p:cNvSpPr>
          <p:nvPr>
            <p:ph type="title"/>
          </p:nvPr>
        </p:nvSpPr>
        <p:spPr>
          <a:xfrm>
            <a:off x="674077" y="937732"/>
            <a:ext cx="6699738" cy="673777"/>
          </a:xfrm>
        </p:spPr>
        <p:txBody>
          <a:bodyPr>
            <a:normAutofit/>
          </a:bodyPr>
          <a:lstStyle>
            <a:lvl1pPr>
              <a:defRPr sz="3600">
                <a:solidFill>
                  <a:schemeClr val="tx1"/>
                </a:solidFill>
              </a:defRPr>
            </a:lvl1pPr>
          </a:lstStyle>
          <a:p>
            <a:r>
              <a:rPr lang="en-GB"/>
              <a:t>Click to edit Master title style</a:t>
            </a:r>
            <a:endParaRPr lang="en-US" dirty="0"/>
          </a:p>
        </p:txBody>
      </p:sp>
      <p:sp>
        <p:nvSpPr>
          <p:cNvPr id="3" name="Content Placeholder 2">
            <a:extLst>
              <a:ext uri="{FF2B5EF4-FFF2-40B4-BE49-F238E27FC236}">
                <a16:creationId xmlns:a16="http://schemas.microsoft.com/office/drawing/2014/main" id="{64761A4C-A8F4-444A-BDED-19D3CEAF38A2}"/>
              </a:ext>
            </a:extLst>
          </p:cNvPr>
          <p:cNvSpPr>
            <a:spLocks noGrp="1"/>
          </p:cNvSpPr>
          <p:nvPr>
            <p:ph idx="1"/>
          </p:nvPr>
        </p:nvSpPr>
        <p:spPr>
          <a:xfrm>
            <a:off x="674077" y="1710364"/>
            <a:ext cx="10101954" cy="4084955"/>
          </a:xfrm>
        </p:spPr>
        <p:txBody>
          <a:bodyPr>
            <a:normAutofit/>
          </a:bodyPr>
          <a:lstStyle>
            <a:lvl1pPr>
              <a:defRPr sz="2000">
                <a:solidFill>
                  <a:schemeClr val="tx1"/>
                </a:solidFill>
              </a:defRPr>
            </a:lvl1pPr>
            <a:lvl2pPr>
              <a:defRPr sz="2000">
                <a:solidFill>
                  <a:schemeClr val="tx1"/>
                </a:solidFill>
              </a:defRPr>
            </a:lvl2pPr>
            <a:lvl3pPr>
              <a:defRPr sz="2000">
                <a:solidFill>
                  <a:schemeClr val="tx1"/>
                </a:solidFill>
              </a:defRPr>
            </a:lvl3pPr>
            <a:lvl4pPr>
              <a:defRPr sz="2000">
                <a:solidFill>
                  <a:schemeClr val="tx1"/>
                </a:solidFill>
              </a:defRPr>
            </a:lvl4pPr>
            <a:lvl5pPr>
              <a:defRPr sz="20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pic>
        <p:nvPicPr>
          <p:cNvPr id="5" name="Picture 4">
            <a:extLst>
              <a:ext uri="{FF2B5EF4-FFF2-40B4-BE49-F238E27FC236}">
                <a16:creationId xmlns:a16="http://schemas.microsoft.com/office/drawing/2014/main" id="{D544E296-F37E-D4EF-DC0F-865F8BCC1A90}"/>
              </a:ext>
            </a:extLst>
          </p:cNvPr>
          <p:cNvPicPr>
            <a:picLocks noChangeAspect="1"/>
          </p:cNvPicPr>
          <p:nvPr userDrawn="1"/>
        </p:nvPicPr>
        <p:blipFill>
          <a:blip r:embed="rId2"/>
          <a:stretch>
            <a:fillRect/>
          </a:stretch>
        </p:blipFill>
        <p:spPr>
          <a:xfrm>
            <a:off x="9187200" y="5932800"/>
            <a:ext cx="2458800" cy="424776"/>
          </a:xfrm>
          <a:prstGeom prst="rect">
            <a:avLst/>
          </a:prstGeom>
        </p:spPr>
      </p:pic>
    </p:spTree>
    <p:extLst>
      <p:ext uri="{BB962C8B-B14F-4D97-AF65-F5344CB8AC3E}">
        <p14:creationId xmlns:p14="http://schemas.microsoft.com/office/powerpoint/2010/main" val="260847080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4_Single colum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391EC82-A97C-347A-8B12-9662A8E65E8C}"/>
              </a:ext>
            </a:extLst>
          </p:cNvPr>
          <p:cNvSpPr/>
          <p:nvPr userDrawn="1"/>
        </p:nvSpPr>
        <p:spPr>
          <a:xfrm>
            <a:off x="0" y="0"/>
            <a:ext cx="1865870" cy="6858000"/>
          </a:xfrm>
          <a:prstGeom prst="rect">
            <a:avLst/>
          </a:prstGeom>
          <a:solidFill>
            <a:srgbClr val="5C1A3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D0664E16-A086-6879-92D5-1ACABB5FB3E9}"/>
              </a:ext>
            </a:extLst>
          </p:cNvPr>
          <p:cNvSpPr/>
          <p:nvPr userDrawn="1"/>
        </p:nvSpPr>
        <p:spPr>
          <a:xfrm>
            <a:off x="588677" y="630194"/>
            <a:ext cx="10187354" cy="529007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3583D8-C824-CE41-925F-3FEE215722FB}"/>
              </a:ext>
            </a:extLst>
          </p:cNvPr>
          <p:cNvSpPr>
            <a:spLocks noGrp="1"/>
          </p:cNvSpPr>
          <p:nvPr>
            <p:ph type="title"/>
          </p:nvPr>
        </p:nvSpPr>
        <p:spPr>
          <a:xfrm>
            <a:off x="674077" y="937732"/>
            <a:ext cx="6699738" cy="673777"/>
          </a:xfrm>
        </p:spPr>
        <p:txBody>
          <a:bodyPr>
            <a:normAutofit/>
          </a:bodyPr>
          <a:lstStyle>
            <a:lvl1pPr>
              <a:defRPr sz="3600">
                <a:solidFill>
                  <a:schemeClr val="tx1"/>
                </a:solidFill>
              </a:defRPr>
            </a:lvl1pPr>
          </a:lstStyle>
          <a:p>
            <a:r>
              <a:rPr lang="en-GB"/>
              <a:t>Click to edit Master title style</a:t>
            </a:r>
            <a:endParaRPr lang="en-US" dirty="0"/>
          </a:p>
        </p:txBody>
      </p:sp>
      <p:sp>
        <p:nvSpPr>
          <p:cNvPr id="3" name="Content Placeholder 2">
            <a:extLst>
              <a:ext uri="{FF2B5EF4-FFF2-40B4-BE49-F238E27FC236}">
                <a16:creationId xmlns:a16="http://schemas.microsoft.com/office/drawing/2014/main" id="{64761A4C-A8F4-444A-BDED-19D3CEAF38A2}"/>
              </a:ext>
            </a:extLst>
          </p:cNvPr>
          <p:cNvSpPr>
            <a:spLocks noGrp="1"/>
          </p:cNvSpPr>
          <p:nvPr>
            <p:ph idx="1"/>
          </p:nvPr>
        </p:nvSpPr>
        <p:spPr>
          <a:xfrm>
            <a:off x="674077" y="1710364"/>
            <a:ext cx="10101954" cy="4084955"/>
          </a:xfrm>
        </p:spPr>
        <p:txBody>
          <a:bodyPr>
            <a:normAutofit/>
          </a:bodyPr>
          <a:lstStyle>
            <a:lvl1pPr>
              <a:defRPr sz="2000">
                <a:solidFill>
                  <a:schemeClr val="tx1"/>
                </a:solidFill>
              </a:defRPr>
            </a:lvl1pPr>
            <a:lvl2pPr>
              <a:defRPr sz="2000">
                <a:solidFill>
                  <a:schemeClr val="tx1"/>
                </a:solidFill>
              </a:defRPr>
            </a:lvl2pPr>
            <a:lvl3pPr>
              <a:defRPr sz="2000">
                <a:solidFill>
                  <a:schemeClr val="tx1"/>
                </a:solidFill>
              </a:defRPr>
            </a:lvl3pPr>
            <a:lvl4pPr>
              <a:defRPr sz="2000">
                <a:solidFill>
                  <a:schemeClr val="tx1"/>
                </a:solidFill>
              </a:defRPr>
            </a:lvl4pPr>
            <a:lvl5pPr>
              <a:defRPr sz="20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pic>
        <p:nvPicPr>
          <p:cNvPr id="5" name="Picture 4">
            <a:extLst>
              <a:ext uri="{FF2B5EF4-FFF2-40B4-BE49-F238E27FC236}">
                <a16:creationId xmlns:a16="http://schemas.microsoft.com/office/drawing/2014/main" id="{D544E296-F37E-D4EF-DC0F-865F8BCC1A90}"/>
              </a:ext>
            </a:extLst>
          </p:cNvPr>
          <p:cNvPicPr>
            <a:picLocks noChangeAspect="1"/>
          </p:cNvPicPr>
          <p:nvPr userDrawn="1"/>
        </p:nvPicPr>
        <p:blipFill>
          <a:blip r:embed="rId2"/>
          <a:stretch>
            <a:fillRect/>
          </a:stretch>
        </p:blipFill>
        <p:spPr>
          <a:xfrm>
            <a:off x="9187200" y="5932800"/>
            <a:ext cx="2458800" cy="424776"/>
          </a:xfrm>
          <a:prstGeom prst="rect">
            <a:avLst/>
          </a:prstGeom>
        </p:spPr>
      </p:pic>
    </p:spTree>
    <p:extLst>
      <p:ext uri="{BB962C8B-B14F-4D97-AF65-F5344CB8AC3E}">
        <p14:creationId xmlns:p14="http://schemas.microsoft.com/office/powerpoint/2010/main" val="91994172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3_Single colum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391EC82-A97C-347A-8B12-9662A8E65E8C}"/>
              </a:ext>
            </a:extLst>
          </p:cNvPr>
          <p:cNvSpPr/>
          <p:nvPr userDrawn="1"/>
        </p:nvSpPr>
        <p:spPr>
          <a:xfrm>
            <a:off x="0" y="0"/>
            <a:ext cx="1865870" cy="6858000"/>
          </a:xfrm>
          <a:prstGeom prst="rect">
            <a:avLst/>
          </a:prstGeom>
          <a:solidFill>
            <a:srgbClr val="E9AA0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D0664E16-A086-6879-92D5-1ACABB5FB3E9}"/>
              </a:ext>
            </a:extLst>
          </p:cNvPr>
          <p:cNvSpPr/>
          <p:nvPr userDrawn="1"/>
        </p:nvSpPr>
        <p:spPr>
          <a:xfrm>
            <a:off x="588677" y="630194"/>
            <a:ext cx="10101954" cy="530260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3583D8-C824-CE41-925F-3FEE215722FB}"/>
              </a:ext>
            </a:extLst>
          </p:cNvPr>
          <p:cNvSpPr>
            <a:spLocks noGrp="1"/>
          </p:cNvSpPr>
          <p:nvPr>
            <p:ph type="title"/>
          </p:nvPr>
        </p:nvSpPr>
        <p:spPr>
          <a:xfrm>
            <a:off x="674077" y="903832"/>
            <a:ext cx="6699738" cy="673777"/>
          </a:xfrm>
        </p:spPr>
        <p:txBody>
          <a:bodyPr>
            <a:normAutofit/>
          </a:bodyPr>
          <a:lstStyle>
            <a:lvl1pPr>
              <a:defRPr sz="3600">
                <a:solidFill>
                  <a:schemeClr val="tx1"/>
                </a:solidFill>
              </a:defRPr>
            </a:lvl1pPr>
          </a:lstStyle>
          <a:p>
            <a:r>
              <a:rPr lang="en-GB"/>
              <a:t>Click to edit Master title style</a:t>
            </a:r>
            <a:endParaRPr lang="en-US" dirty="0"/>
          </a:p>
        </p:txBody>
      </p:sp>
      <p:sp>
        <p:nvSpPr>
          <p:cNvPr id="3" name="Content Placeholder 2">
            <a:extLst>
              <a:ext uri="{FF2B5EF4-FFF2-40B4-BE49-F238E27FC236}">
                <a16:creationId xmlns:a16="http://schemas.microsoft.com/office/drawing/2014/main" id="{64761A4C-A8F4-444A-BDED-19D3CEAF38A2}"/>
              </a:ext>
            </a:extLst>
          </p:cNvPr>
          <p:cNvSpPr>
            <a:spLocks noGrp="1"/>
          </p:cNvSpPr>
          <p:nvPr>
            <p:ph idx="1"/>
          </p:nvPr>
        </p:nvSpPr>
        <p:spPr>
          <a:xfrm>
            <a:off x="674077" y="1710364"/>
            <a:ext cx="10101954" cy="4084955"/>
          </a:xfrm>
        </p:spPr>
        <p:txBody>
          <a:bodyPr>
            <a:normAutofit/>
          </a:bodyPr>
          <a:lstStyle>
            <a:lvl1pPr>
              <a:defRPr sz="2000">
                <a:solidFill>
                  <a:schemeClr val="tx1"/>
                </a:solidFill>
              </a:defRPr>
            </a:lvl1pPr>
            <a:lvl2pPr>
              <a:defRPr sz="2000">
                <a:solidFill>
                  <a:schemeClr val="tx1"/>
                </a:solidFill>
              </a:defRPr>
            </a:lvl2pPr>
            <a:lvl3pPr>
              <a:defRPr sz="2000">
                <a:solidFill>
                  <a:schemeClr val="tx1"/>
                </a:solidFill>
              </a:defRPr>
            </a:lvl3pPr>
            <a:lvl4pPr>
              <a:defRPr sz="2000">
                <a:solidFill>
                  <a:schemeClr val="tx1"/>
                </a:solidFill>
              </a:defRPr>
            </a:lvl4pPr>
            <a:lvl5pPr>
              <a:defRPr sz="20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pic>
        <p:nvPicPr>
          <p:cNvPr id="5" name="Picture 4">
            <a:extLst>
              <a:ext uri="{FF2B5EF4-FFF2-40B4-BE49-F238E27FC236}">
                <a16:creationId xmlns:a16="http://schemas.microsoft.com/office/drawing/2014/main" id="{D544E296-F37E-D4EF-DC0F-865F8BCC1A90}"/>
              </a:ext>
            </a:extLst>
          </p:cNvPr>
          <p:cNvPicPr>
            <a:picLocks noChangeAspect="1"/>
          </p:cNvPicPr>
          <p:nvPr userDrawn="1"/>
        </p:nvPicPr>
        <p:blipFill>
          <a:blip r:embed="rId2"/>
          <a:stretch>
            <a:fillRect/>
          </a:stretch>
        </p:blipFill>
        <p:spPr>
          <a:xfrm>
            <a:off x="9187200" y="5932800"/>
            <a:ext cx="2458800" cy="424776"/>
          </a:xfrm>
          <a:prstGeom prst="rect">
            <a:avLst/>
          </a:prstGeom>
        </p:spPr>
      </p:pic>
    </p:spTree>
    <p:extLst>
      <p:ext uri="{BB962C8B-B14F-4D97-AF65-F5344CB8AC3E}">
        <p14:creationId xmlns:p14="http://schemas.microsoft.com/office/powerpoint/2010/main" val="296767337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5_Single colum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391EC82-A97C-347A-8B12-9662A8E65E8C}"/>
              </a:ext>
            </a:extLst>
          </p:cNvPr>
          <p:cNvSpPr/>
          <p:nvPr userDrawn="1"/>
        </p:nvSpPr>
        <p:spPr>
          <a:xfrm>
            <a:off x="0" y="0"/>
            <a:ext cx="1865870" cy="6858000"/>
          </a:xfrm>
          <a:prstGeom prst="rect">
            <a:avLst/>
          </a:prstGeom>
          <a:solidFill>
            <a:srgbClr val="3D464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D0664E16-A086-6879-92D5-1ACABB5FB3E9}"/>
              </a:ext>
            </a:extLst>
          </p:cNvPr>
          <p:cNvSpPr/>
          <p:nvPr userDrawn="1"/>
        </p:nvSpPr>
        <p:spPr>
          <a:xfrm>
            <a:off x="588677" y="630194"/>
            <a:ext cx="10101954" cy="530260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3583D8-C824-CE41-925F-3FEE215722FB}"/>
              </a:ext>
            </a:extLst>
          </p:cNvPr>
          <p:cNvSpPr>
            <a:spLocks noGrp="1"/>
          </p:cNvSpPr>
          <p:nvPr>
            <p:ph type="title"/>
          </p:nvPr>
        </p:nvSpPr>
        <p:spPr>
          <a:xfrm>
            <a:off x="674077" y="903832"/>
            <a:ext cx="6699738" cy="673777"/>
          </a:xfrm>
        </p:spPr>
        <p:txBody>
          <a:bodyPr>
            <a:normAutofit/>
          </a:bodyPr>
          <a:lstStyle>
            <a:lvl1pPr>
              <a:defRPr sz="3600">
                <a:solidFill>
                  <a:schemeClr val="tx1"/>
                </a:solidFill>
              </a:defRPr>
            </a:lvl1pPr>
          </a:lstStyle>
          <a:p>
            <a:r>
              <a:rPr lang="en-GB"/>
              <a:t>Click to edit Master title style</a:t>
            </a:r>
            <a:endParaRPr lang="en-US" dirty="0"/>
          </a:p>
        </p:txBody>
      </p:sp>
      <p:sp>
        <p:nvSpPr>
          <p:cNvPr id="3" name="Content Placeholder 2">
            <a:extLst>
              <a:ext uri="{FF2B5EF4-FFF2-40B4-BE49-F238E27FC236}">
                <a16:creationId xmlns:a16="http://schemas.microsoft.com/office/drawing/2014/main" id="{64761A4C-A8F4-444A-BDED-19D3CEAF38A2}"/>
              </a:ext>
            </a:extLst>
          </p:cNvPr>
          <p:cNvSpPr>
            <a:spLocks noGrp="1"/>
          </p:cNvSpPr>
          <p:nvPr>
            <p:ph idx="1"/>
          </p:nvPr>
        </p:nvSpPr>
        <p:spPr>
          <a:xfrm>
            <a:off x="674077" y="1710364"/>
            <a:ext cx="10101954" cy="4084955"/>
          </a:xfrm>
        </p:spPr>
        <p:txBody>
          <a:bodyPr>
            <a:normAutofit/>
          </a:bodyPr>
          <a:lstStyle>
            <a:lvl1pPr>
              <a:defRPr sz="2000">
                <a:solidFill>
                  <a:schemeClr val="tx1"/>
                </a:solidFill>
              </a:defRPr>
            </a:lvl1pPr>
            <a:lvl2pPr>
              <a:defRPr sz="2000">
                <a:solidFill>
                  <a:schemeClr val="tx1"/>
                </a:solidFill>
              </a:defRPr>
            </a:lvl2pPr>
            <a:lvl3pPr>
              <a:defRPr sz="2000">
                <a:solidFill>
                  <a:schemeClr val="tx1"/>
                </a:solidFill>
              </a:defRPr>
            </a:lvl3pPr>
            <a:lvl4pPr>
              <a:defRPr sz="2000">
                <a:solidFill>
                  <a:schemeClr val="tx1"/>
                </a:solidFill>
              </a:defRPr>
            </a:lvl4pPr>
            <a:lvl5pPr>
              <a:defRPr sz="20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pic>
        <p:nvPicPr>
          <p:cNvPr id="5" name="Picture 4">
            <a:extLst>
              <a:ext uri="{FF2B5EF4-FFF2-40B4-BE49-F238E27FC236}">
                <a16:creationId xmlns:a16="http://schemas.microsoft.com/office/drawing/2014/main" id="{D544E296-F37E-D4EF-DC0F-865F8BCC1A90}"/>
              </a:ext>
            </a:extLst>
          </p:cNvPr>
          <p:cNvPicPr>
            <a:picLocks noChangeAspect="1"/>
          </p:cNvPicPr>
          <p:nvPr userDrawn="1"/>
        </p:nvPicPr>
        <p:blipFill>
          <a:blip r:embed="rId2"/>
          <a:stretch>
            <a:fillRect/>
          </a:stretch>
        </p:blipFill>
        <p:spPr>
          <a:xfrm>
            <a:off x="9187200" y="5932800"/>
            <a:ext cx="2458800" cy="424776"/>
          </a:xfrm>
          <a:prstGeom prst="rect">
            <a:avLst/>
          </a:prstGeom>
        </p:spPr>
      </p:pic>
    </p:spTree>
    <p:extLst>
      <p:ext uri="{BB962C8B-B14F-4D97-AF65-F5344CB8AC3E}">
        <p14:creationId xmlns:p14="http://schemas.microsoft.com/office/powerpoint/2010/main" val="209734013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6_Single colum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391EC82-A97C-347A-8B12-9662A8E65E8C}"/>
              </a:ext>
            </a:extLst>
          </p:cNvPr>
          <p:cNvSpPr/>
          <p:nvPr userDrawn="1"/>
        </p:nvSpPr>
        <p:spPr>
          <a:xfrm>
            <a:off x="0" y="0"/>
            <a:ext cx="1865870" cy="6858000"/>
          </a:xfrm>
          <a:prstGeom prst="rect">
            <a:avLst/>
          </a:prstGeom>
          <a:solidFill>
            <a:srgbClr val="1625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D0664E16-A086-6879-92D5-1ACABB5FB3E9}"/>
              </a:ext>
            </a:extLst>
          </p:cNvPr>
          <p:cNvSpPr/>
          <p:nvPr userDrawn="1"/>
        </p:nvSpPr>
        <p:spPr>
          <a:xfrm>
            <a:off x="588677" y="630194"/>
            <a:ext cx="10101954" cy="530260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3583D8-C824-CE41-925F-3FEE215722FB}"/>
              </a:ext>
            </a:extLst>
          </p:cNvPr>
          <p:cNvSpPr>
            <a:spLocks noGrp="1"/>
          </p:cNvSpPr>
          <p:nvPr>
            <p:ph type="title"/>
          </p:nvPr>
        </p:nvSpPr>
        <p:spPr>
          <a:xfrm>
            <a:off x="674077" y="903832"/>
            <a:ext cx="6699738" cy="673777"/>
          </a:xfrm>
        </p:spPr>
        <p:txBody>
          <a:bodyPr>
            <a:normAutofit/>
          </a:bodyPr>
          <a:lstStyle>
            <a:lvl1pPr>
              <a:defRPr sz="3600">
                <a:solidFill>
                  <a:schemeClr val="tx1"/>
                </a:solidFill>
              </a:defRPr>
            </a:lvl1pPr>
          </a:lstStyle>
          <a:p>
            <a:r>
              <a:rPr lang="en-GB"/>
              <a:t>Click to edit Master title style</a:t>
            </a:r>
            <a:endParaRPr lang="en-US" dirty="0"/>
          </a:p>
        </p:txBody>
      </p:sp>
      <p:sp>
        <p:nvSpPr>
          <p:cNvPr id="3" name="Content Placeholder 2">
            <a:extLst>
              <a:ext uri="{FF2B5EF4-FFF2-40B4-BE49-F238E27FC236}">
                <a16:creationId xmlns:a16="http://schemas.microsoft.com/office/drawing/2014/main" id="{64761A4C-A8F4-444A-BDED-19D3CEAF38A2}"/>
              </a:ext>
            </a:extLst>
          </p:cNvPr>
          <p:cNvSpPr>
            <a:spLocks noGrp="1"/>
          </p:cNvSpPr>
          <p:nvPr>
            <p:ph idx="1"/>
          </p:nvPr>
        </p:nvSpPr>
        <p:spPr>
          <a:xfrm>
            <a:off x="674077" y="1710364"/>
            <a:ext cx="10101954" cy="4084955"/>
          </a:xfrm>
        </p:spPr>
        <p:txBody>
          <a:bodyPr>
            <a:normAutofit/>
          </a:bodyPr>
          <a:lstStyle>
            <a:lvl1pPr>
              <a:defRPr sz="2000">
                <a:solidFill>
                  <a:schemeClr val="tx1"/>
                </a:solidFill>
              </a:defRPr>
            </a:lvl1pPr>
            <a:lvl2pPr>
              <a:defRPr sz="2000">
                <a:solidFill>
                  <a:schemeClr val="tx1"/>
                </a:solidFill>
              </a:defRPr>
            </a:lvl2pPr>
            <a:lvl3pPr>
              <a:defRPr sz="2000">
                <a:solidFill>
                  <a:schemeClr val="tx1"/>
                </a:solidFill>
              </a:defRPr>
            </a:lvl3pPr>
            <a:lvl4pPr>
              <a:defRPr sz="2000">
                <a:solidFill>
                  <a:schemeClr val="tx1"/>
                </a:solidFill>
              </a:defRPr>
            </a:lvl4pPr>
            <a:lvl5pPr>
              <a:defRPr sz="20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pic>
        <p:nvPicPr>
          <p:cNvPr id="5" name="Picture 4">
            <a:extLst>
              <a:ext uri="{FF2B5EF4-FFF2-40B4-BE49-F238E27FC236}">
                <a16:creationId xmlns:a16="http://schemas.microsoft.com/office/drawing/2014/main" id="{D544E296-F37E-D4EF-DC0F-865F8BCC1A90}"/>
              </a:ext>
            </a:extLst>
          </p:cNvPr>
          <p:cNvPicPr>
            <a:picLocks noChangeAspect="1"/>
          </p:cNvPicPr>
          <p:nvPr userDrawn="1"/>
        </p:nvPicPr>
        <p:blipFill>
          <a:blip r:embed="rId2"/>
          <a:stretch>
            <a:fillRect/>
          </a:stretch>
        </p:blipFill>
        <p:spPr>
          <a:xfrm>
            <a:off x="9187200" y="5932800"/>
            <a:ext cx="2458800" cy="424776"/>
          </a:xfrm>
          <a:prstGeom prst="rect">
            <a:avLst/>
          </a:prstGeom>
        </p:spPr>
      </p:pic>
    </p:spTree>
    <p:extLst>
      <p:ext uri="{BB962C8B-B14F-4D97-AF65-F5344CB8AC3E}">
        <p14:creationId xmlns:p14="http://schemas.microsoft.com/office/powerpoint/2010/main" val="26305690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ouble column">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64CCCD1-0BF9-32C2-C465-2A7B65D33F86}"/>
              </a:ext>
            </a:extLst>
          </p:cNvPr>
          <p:cNvSpPr/>
          <p:nvPr userDrawn="1"/>
        </p:nvSpPr>
        <p:spPr>
          <a:xfrm>
            <a:off x="0" y="0"/>
            <a:ext cx="1865870" cy="6858000"/>
          </a:xfrm>
          <a:prstGeom prst="rect">
            <a:avLst/>
          </a:prstGeom>
          <a:solidFill>
            <a:srgbClr val="28847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86ACAEF4-CF93-FC41-E8F6-235CD79D2075}"/>
              </a:ext>
            </a:extLst>
          </p:cNvPr>
          <p:cNvSpPr/>
          <p:nvPr userDrawn="1"/>
        </p:nvSpPr>
        <p:spPr>
          <a:xfrm>
            <a:off x="588677" y="630195"/>
            <a:ext cx="10187354" cy="516512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7389ABF-F440-BA46-825D-82BBB1407295}"/>
              </a:ext>
            </a:extLst>
          </p:cNvPr>
          <p:cNvSpPr>
            <a:spLocks noGrp="1"/>
          </p:cNvSpPr>
          <p:nvPr>
            <p:ph sz="half" idx="1"/>
          </p:nvPr>
        </p:nvSpPr>
        <p:spPr>
          <a:xfrm>
            <a:off x="674077" y="1582860"/>
            <a:ext cx="4920354" cy="4064177"/>
          </a:xfrm>
        </p:spPr>
        <p:txBody>
          <a:bodyPr>
            <a:normAutofit/>
          </a:bodyPr>
          <a:lstStyle>
            <a:lvl1pPr>
              <a:defRPr sz="2000">
                <a:solidFill>
                  <a:srgbClr val="717073"/>
                </a:solidFill>
              </a:defRPr>
            </a:lvl1pPr>
            <a:lvl2pPr>
              <a:defRPr sz="2000">
                <a:solidFill>
                  <a:srgbClr val="717073"/>
                </a:solidFill>
              </a:defRPr>
            </a:lvl2pPr>
            <a:lvl3pPr>
              <a:defRPr sz="2000">
                <a:solidFill>
                  <a:srgbClr val="717073"/>
                </a:solidFill>
              </a:defRPr>
            </a:lvl3pPr>
            <a:lvl4pPr>
              <a:defRPr sz="2000">
                <a:solidFill>
                  <a:srgbClr val="717073"/>
                </a:solidFill>
              </a:defRPr>
            </a:lvl4pPr>
            <a:lvl5pPr>
              <a:defRPr sz="2000">
                <a:solidFill>
                  <a:srgbClr val="717073"/>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a:extLst>
              <a:ext uri="{FF2B5EF4-FFF2-40B4-BE49-F238E27FC236}">
                <a16:creationId xmlns:a16="http://schemas.microsoft.com/office/drawing/2014/main" id="{1F2AE899-1081-CF45-8731-B60291077362}"/>
              </a:ext>
            </a:extLst>
          </p:cNvPr>
          <p:cNvSpPr>
            <a:spLocks noGrp="1"/>
          </p:cNvSpPr>
          <p:nvPr>
            <p:ph sz="half" idx="2"/>
          </p:nvPr>
        </p:nvSpPr>
        <p:spPr>
          <a:xfrm>
            <a:off x="6096000" y="1582861"/>
            <a:ext cx="5050977" cy="4064176"/>
          </a:xfrm>
        </p:spPr>
        <p:txBody>
          <a:bodyPr>
            <a:normAutofit/>
          </a:bodyPr>
          <a:lstStyle>
            <a:lvl1pPr>
              <a:defRPr sz="2000">
                <a:solidFill>
                  <a:srgbClr val="717073"/>
                </a:solidFill>
              </a:defRPr>
            </a:lvl1pPr>
            <a:lvl2pPr>
              <a:defRPr sz="2000">
                <a:solidFill>
                  <a:srgbClr val="717073"/>
                </a:solidFill>
              </a:defRPr>
            </a:lvl2pPr>
            <a:lvl3pPr>
              <a:defRPr sz="2000">
                <a:solidFill>
                  <a:srgbClr val="717073"/>
                </a:solidFill>
              </a:defRPr>
            </a:lvl3pPr>
            <a:lvl4pPr>
              <a:defRPr sz="2000">
                <a:solidFill>
                  <a:srgbClr val="717073"/>
                </a:solidFill>
              </a:defRPr>
            </a:lvl4pPr>
            <a:lvl5pPr>
              <a:defRPr sz="2000">
                <a:solidFill>
                  <a:srgbClr val="717073"/>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6" name="Title 1">
            <a:extLst>
              <a:ext uri="{FF2B5EF4-FFF2-40B4-BE49-F238E27FC236}">
                <a16:creationId xmlns:a16="http://schemas.microsoft.com/office/drawing/2014/main" id="{E170A775-9EBD-46E2-6277-1D62EF20D520}"/>
              </a:ext>
            </a:extLst>
          </p:cNvPr>
          <p:cNvSpPr>
            <a:spLocks noGrp="1"/>
          </p:cNvSpPr>
          <p:nvPr>
            <p:ph type="title"/>
          </p:nvPr>
        </p:nvSpPr>
        <p:spPr>
          <a:xfrm>
            <a:off x="674077" y="743280"/>
            <a:ext cx="10101954" cy="673777"/>
          </a:xfrm>
        </p:spPr>
        <p:txBody>
          <a:bodyPr>
            <a:normAutofit/>
          </a:bodyPr>
          <a:lstStyle>
            <a:lvl1pPr>
              <a:defRPr sz="3600">
                <a:solidFill>
                  <a:schemeClr val="tx1"/>
                </a:solidFill>
              </a:defRPr>
            </a:lvl1pPr>
          </a:lstStyle>
          <a:p>
            <a:r>
              <a:rPr lang="en-GB"/>
              <a:t>Click to edit Master title style</a:t>
            </a:r>
            <a:endParaRPr lang="en-US" dirty="0"/>
          </a:p>
        </p:txBody>
      </p:sp>
      <p:pic>
        <p:nvPicPr>
          <p:cNvPr id="10" name="Picture 9">
            <a:extLst>
              <a:ext uri="{FF2B5EF4-FFF2-40B4-BE49-F238E27FC236}">
                <a16:creationId xmlns:a16="http://schemas.microsoft.com/office/drawing/2014/main" id="{2457F040-B54E-28ED-5219-661B8A5BBD16}"/>
              </a:ext>
            </a:extLst>
          </p:cNvPr>
          <p:cNvPicPr>
            <a:picLocks noChangeAspect="1"/>
          </p:cNvPicPr>
          <p:nvPr userDrawn="1"/>
        </p:nvPicPr>
        <p:blipFill>
          <a:blip r:embed="rId2"/>
          <a:stretch>
            <a:fillRect/>
          </a:stretch>
        </p:blipFill>
        <p:spPr>
          <a:xfrm>
            <a:off x="9187200" y="5932800"/>
            <a:ext cx="2458800" cy="424776"/>
          </a:xfrm>
          <a:prstGeom prst="rect">
            <a:avLst/>
          </a:prstGeom>
        </p:spPr>
      </p:pic>
    </p:spTree>
    <p:extLst>
      <p:ext uri="{BB962C8B-B14F-4D97-AF65-F5344CB8AC3E}">
        <p14:creationId xmlns:p14="http://schemas.microsoft.com/office/powerpoint/2010/main" val="28852382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Breakpag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AA65B96-4E8A-2941-B7C1-8D293C42B725}"/>
              </a:ext>
            </a:extLst>
          </p:cNvPr>
          <p:cNvSpPr/>
          <p:nvPr userDrawn="1"/>
        </p:nvSpPr>
        <p:spPr>
          <a:xfrm>
            <a:off x="0" y="-3"/>
            <a:ext cx="12192000" cy="6858003"/>
          </a:xfrm>
          <a:prstGeom prst="rect">
            <a:avLst/>
          </a:prstGeom>
          <a:solidFill>
            <a:srgbClr val="EE342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9008A0D-E4CF-0645-8E56-DDB907364AA1}"/>
              </a:ext>
            </a:extLst>
          </p:cNvPr>
          <p:cNvSpPr>
            <a:spLocks noGrp="1"/>
          </p:cNvSpPr>
          <p:nvPr>
            <p:ph type="title" hasCustomPrompt="1"/>
          </p:nvPr>
        </p:nvSpPr>
        <p:spPr>
          <a:xfrm>
            <a:off x="838200" y="1618735"/>
            <a:ext cx="5257800" cy="815546"/>
          </a:xfrm>
        </p:spPr>
        <p:txBody>
          <a:bodyPr>
            <a:noAutofit/>
          </a:bodyPr>
          <a:lstStyle>
            <a:lvl1pPr>
              <a:defRPr sz="5400">
                <a:solidFill>
                  <a:schemeClr val="bg1"/>
                </a:solidFill>
              </a:defRPr>
            </a:lvl1pPr>
          </a:lstStyle>
          <a:p>
            <a:r>
              <a:rPr lang="en-US" dirty="0"/>
              <a:t>Transition Slide</a:t>
            </a:r>
            <a:br>
              <a:rPr lang="en-US" dirty="0"/>
            </a:br>
            <a:r>
              <a:rPr lang="en-US" dirty="0"/>
              <a:t>54pt, Arial</a:t>
            </a:r>
          </a:p>
        </p:txBody>
      </p:sp>
      <p:pic>
        <p:nvPicPr>
          <p:cNvPr id="4" name="Picture 3">
            <a:extLst>
              <a:ext uri="{FF2B5EF4-FFF2-40B4-BE49-F238E27FC236}">
                <a16:creationId xmlns:a16="http://schemas.microsoft.com/office/drawing/2014/main" id="{7FFAE1DE-D4F5-FC7A-D3BD-5C80C276B86D}"/>
              </a:ext>
            </a:extLst>
          </p:cNvPr>
          <p:cNvPicPr>
            <a:picLocks noChangeAspect="1"/>
          </p:cNvPicPr>
          <p:nvPr userDrawn="1"/>
        </p:nvPicPr>
        <p:blipFill>
          <a:blip r:embed="rId2"/>
          <a:stretch>
            <a:fillRect/>
          </a:stretch>
        </p:blipFill>
        <p:spPr>
          <a:xfrm>
            <a:off x="9187200" y="5932800"/>
            <a:ext cx="2458938" cy="424800"/>
          </a:xfrm>
          <a:prstGeom prst="rect">
            <a:avLst/>
          </a:prstGeom>
        </p:spPr>
      </p:pic>
    </p:spTree>
    <p:extLst>
      <p:ext uri="{BB962C8B-B14F-4D97-AF65-F5344CB8AC3E}">
        <p14:creationId xmlns:p14="http://schemas.microsoft.com/office/powerpoint/2010/main" val="1731734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1_Breakpag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AA65B96-4E8A-2941-B7C1-8D293C42B725}"/>
              </a:ext>
            </a:extLst>
          </p:cNvPr>
          <p:cNvSpPr/>
          <p:nvPr userDrawn="1"/>
        </p:nvSpPr>
        <p:spPr>
          <a:xfrm>
            <a:off x="0" y="-3"/>
            <a:ext cx="12192000" cy="6858003"/>
          </a:xfrm>
          <a:prstGeom prst="rect">
            <a:avLst/>
          </a:prstGeom>
          <a:solidFill>
            <a:srgbClr val="5C1A3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9008A0D-E4CF-0645-8E56-DDB907364AA1}"/>
              </a:ext>
            </a:extLst>
          </p:cNvPr>
          <p:cNvSpPr>
            <a:spLocks noGrp="1"/>
          </p:cNvSpPr>
          <p:nvPr>
            <p:ph type="title" hasCustomPrompt="1"/>
          </p:nvPr>
        </p:nvSpPr>
        <p:spPr>
          <a:xfrm>
            <a:off x="838200" y="1618735"/>
            <a:ext cx="5257800" cy="815546"/>
          </a:xfrm>
        </p:spPr>
        <p:txBody>
          <a:bodyPr>
            <a:noAutofit/>
          </a:bodyPr>
          <a:lstStyle>
            <a:lvl1pPr>
              <a:defRPr sz="5400">
                <a:solidFill>
                  <a:schemeClr val="bg1"/>
                </a:solidFill>
              </a:defRPr>
            </a:lvl1pPr>
          </a:lstStyle>
          <a:p>
            <a:r>
              <a:rPr lang="en-US" dirty="0"/>
              <a:t>Transition Slide</a:t>
            </a:r>
            <a:br>
              <a:rPr lang="en-US" dirty="0"/>
            </a:br>
            <a:r>
              <a:rPr lang="en-US" dirty="0"/>
              <a:t>54pt, Arial</a:t>
            </a:r>
          </a:p>
        </p:txBody>
      </p:sp>
      <p:pic>
        <p:nvPicPr>
          <p:cNvPr id="4" name="Picture 3">
            <a:extLst>
              <a:ext uri="{FF2B5EF4-FFF2-40B4-BE49-F238E27FC236}">
                <a16:creationId xmlns:a16="http://schemas.microsoft.com/office/drawing/2014/main" id="{7FFAE1DE-D4F5-FC7A-D3BD-5C80C276B86D}"/>
              </a:ext>
            </a:extLst>
          </p:cNvPr>
          <p:cNvPicPr>
            <a:picLocks noChangeAspect="1"/>
          </p:cNvPicPr>
          <p:nvPr userDrawn="1"/>
        </p:nvPicPr>
        <p:blipFill>
          <a:blip r:embed="rId2"/>
          <a:stretch>
            <a:fillRect/>
          </a:stretch>
        </p:blipFill>
        <p:spPr>
          <a:xfrm>
            <a:off x="9187200" y="5932800"/>
            <a:ext cx="2458938" cy="424800"/>
          </a:xfrm>
          <a:prstGeom prst="rect">
            <a:avLst/>
          </a:prstGeom>
        </p:spPr>
      </p:pic>
    </p:spTree>
    <p:extLst>
      <p:ext uri="{BB962C8B-B14F-4D97-AF65-F5344CB8AC3E}">
        <p14:creationId xmlns:p14="http://schemas.microsoft.com/office/powerpoint/2010/main" val="1134088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2_Breakpage">
    <p:bg>
      <p:bgPr>
        <a:solidFill>
          <a:srgbClr val="16253D"/>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AA65B96-4E8A-2941-B7C1-8D293C42B725}"/>
              </a:ext>
            </a:extLst>
          </p:cNvPr>
          <p:cNvSpPr/>
          <p:nvPr userDrawn="1"/>
        </p:nvSpPr>
        <p:spPr>
          <a:xfrm>
            <a:off x="0" y="-3"/>
            <a:ext cx="12192000" cy="6858003"/>
          </a:xfrm>
          <a:prstGeom prst="rect">
            <a:avLst/>
          </a:prstGeom>
          <a:solidFill>
            <a:srgbClr val="16253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9008A0D-E4CF-0645-8E56-DDB907364AA1}"/>
              </a:ext>
            </a:extLst>
          </p:cNvPr>
          <p:cNvSpPr>
            <a:spLocks noGrp="1"/>
          </p:cNvSpPr>
          <p:nvPr>
            <p:ph type="title" hasCustomPrompt="1"/>
          </p:nvPr>
        </p:nvSpPr>
        <p:spPr>
          <a:xfrm>
            <a:off x="838200" y="1618735"/>
            <a:ext cx="5257800" cy="815546"/>
          </a:xfrm>
        </p:spPr>
        <p:txBody>
          <a:bodyPr>
            <a:noAutofit/>
          </a:bodyPr>
          <a:lstStyle>
            <a:lvl1pPr>
              <a:defRPr sz="5400">
                <a:solidFill>
                  <a:schemeClr val="bg1"/>
                </a:solidFill>
              </a:defRPr>
            </a:lvl1pPr>
          </a:lstStyle>
          <a:p>
            <a:r>
              <a:rPr lang="en-US" dirty="0"/>
              <a:t>Transition Slide</a:t>
            </a:r>
            <a:br>
              <a:rPr lang="en-US" dirty="0"/>
            </a:br>
            <a:r>
              <a:rPr lang="en-US" dirty="0"/>
              <a:t>54pt, Arial</a:t>
            </a:r>
          </a:p>
        </p:txBody>
      </p:sp>
      <p:pic>
        <p:nvPicPr>
          <p:cNvPr id="4" name="Picture 3">
            <a:extLst>
              <a:ext uri="{FF2B5EF4-FFF2-40B4-BE49-F238E27FC236}">
                <a16:creationId xmlns:a16="http://schemas.microsoft.com/office/drawing/2014/main" id="{7FFAE1DE-D4F5-FC7A-D3BD-5C80C276B86D}"/>
              </a:ext>
            </a:extLst>
          </p:cNvPr>
          <p:cNvPicPr>
            <a:picLocks noChangeAspect="1"/>
          </p:cNvPicPr>
          <p:nvPr userDrawn="1"/>
        </p:nvPicPr>
        <p:blipFill>
          <a:blip r:embed="rId2"/>
          <a:stretch>
            <a:fillRect/>
          </a:stretch>
        </p:blipFill>
        <p:spPr>
          <a:xfrm>
            <a:off x="9187200" y="5932800"/>
            <a:ext cx="2458938" cy="424800"/>
          </a:xfrm>
          <a:prstGeom prst="rect">
            <a:avLst/>
          </a:prstGeom>
        </p:spPr>
      </p:pic>
    </p:spTree>
    <p:extLst>
      <p:ext uri="{BB962C8B-B14F-4D97-AF65-F5344CB8AC3E}">
        <p14:creationId xmlns:p14="http://schemas.microsoft.com/office/powerpoint/2010/main" val="3188631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3_Breakpage">
    <p:bg>
      <p:bgPr>
        <a:solidFill>
          <a:srgbClr val="16253D"/>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AA65B96-4E8A-2941-B7C1-8D293C42B725}"/>
              </a:ext>
            </a:extLst>
          </p:cNvPr>
          <p:cNvSpPr/>
          <p:nvPr userDrawn="1"/>
        </p:nvSpPr>
        <p:spPr>
          <a:xfrm>
            <a:off x="0" y="-3"/>
            <a:ext cx="12192000" cy="6858003"/>
          </a:xfrm>
          <a:prstGeom prst="rect">
            <a:avLst/>
          </a:prstGeom>
          <a:solidFill>
            <a:srgbClr val="5BB8B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9008A0D-E4CF-0645-8E56-DDB907364AA1}"/>
              </a:ext>
            </a:extLst>
          </p:cNvPr>
          <p:cNvSpPr>
            <a:spLocks noGrp="1"/>
          </p:cNvSpPr>
          <p:nvPr>
            <p:ph type="title" hasCustomPrompt="1"/>
          </p:nvPr>
        </p:nvSpPr>
        <p:spPr>
          <a:xfrm>
            <a:off x="838200" y="1618735"/>
            <a:ext cx="5257800" cy="815546"/>
          </a:xfrm>
        </p:spPr>
        <p:txBody>
          <a:bodyPr>
            <a:noAutofit/>
          </a:bodyPr>
          <a:lstStyle>
            <a:lvl1pPr>
              <a:defRPr sz="5400">
                <a:solidFill>
                  <a:schemeClr val="bg1"/>
                </a:solidFill>
              </a:defRPr>
            </a:lvl1pPr>
          </a:lstStyle>
          <a:p>
            <a:r>
              <a:rPr lang="en-US" dirty="0"/>
              <a:t>Transition Slide</a:t>
            </a:r>
            <a:br>
              <a:rPr lang="en-US" dirty="0"/>
            </a:br>
            <a:r>
              <a:rPr lang="en-US" dirty="0"/>
              <a:t>54pt, Arial</a:t>
            </a:r>
          </a:p>
        </p:txBody>
      </p:sp>
      <p:pic>
        <p:nvPicPr>
          <p:cNvPr id="4" name="Picture 3">
            <a:extLst>
              <a:ext uri="{FF2B5EF4-FFF2-40B4-BE49-F238E27FC236}">
                <a16:creationId xmlns:a16="http://schemas.microsoft.com/office/drawing/2014/main" id="{7FFAE1DE-D4F5-FC7A-D3BD-5C80C276B86D}"/>
              </a:ext>
            </a:extLst>
          </p:cNvPr>
          <p:cNvPicPr>
            <a:picLocks noChangeAspect="1"/>
          </p:cNvPicPr>
          <p:nvPr userDrawn="1"/>
        </p:nvPicPr>
        <p:blipFill>
          <a:blip r:embed="rId2"/>
          <a:stretch>
            <a:fillRect/>
          </a:stretch>
        </p:blipFill>
        <p:spPr>
          <a:xfrm>
            <a:off x="9187200" y="5932800"/>
            <a:ext cx="2458938" cy="424800"/>
          </a:xfrm>
          <a:prstGeom prst="rect">
            <a:avLst/>
          </a:prstGeom>
        </p:spPr>
      </p:pic>
      <p:pic>
        <p:nvPicPr>
          <p:cNvPr id="3" name="Picture 2">
            <a:extLst>
              <a:ext uri="{FF2B5EF4-FFF2-40B4-BE49-F238E27FC236}">
                <a16:creationId xmlns:a16="http://schemas.microsoft.com/office/drawing/2014/main" id="{4CA2E59F-CEEE-491C-DC18-D5D9B760048F}"/>
              </a:ext>
            </a:extLst>
          </p:cNvPr>
          <p:cNvPicPr>
            <a:picLocks noChangeAspect="1"/>
          </p:cNvPicPr>
          <p:nvPr userDrawn="1"/>
        </p:nvPicPr>
        <p:blipFill>
          <a:blip r:embed="rId3"/>
          <a:stretch>
            <a:fillRect/>
          </a:stretch>
        </p:blipFill>
        <p:spPr>
          <a:xfrm>
            <a:off x="9187200" y="5932800"/>
            <a:ext cx="2458800" cy="424776"/>
          </a:xfrm>
          <a:prstGeom prst="rect">
            <a:avLst/>
          </a:prstGeom>
        </p:spPr>
      </p:pic>
    </p:spTree>
    <p:extLst>
      <p:ext uri="{BB962C8B-B14F-4D97-AF65-F5344CB8AC3E}">
        <p14:creationId xmlns:p14="http://schemas.microsoft.com/office/powerpoint/2010/main" val="1559092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pag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CE84E4E-DCFF-F349-9D7B-458B50FC7A59}"/>
              </a:ext>
            </a:extLst>
          </p:cNvPr>
          <p:cNvSpPr/>
          <p:nvPr userDrawn="1"/>
        </p:nvSpPr>
        <p:spPr>
          <a:xfrm>
            <a:off x="0" y="0"/>
            <a:ext cx="12192000" cy="6858000"/>
          </a:xfrm>
          <a:prstGeom prst="rect">
            <a:avLst/>
          </a:prstGeom>
          <a:solidFill>
            <a:srgbClr val="5BB8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2" name="Title 1">
            <a:extLst>
              <a:ext uri="{FF2B5EF4-FFF2-40B4-BE49-F238E27FC236}">
                <a16:creationId xmlns:a16="http://schemas.microsoft.com/office/drawing/2014/main" id="{EB9C2FEC-2F1D-BD4C-AF43-4B639D4B41A0}"/>
              </a:ext>
            </a:extLst>
          </p:cNvPr>
          <p:cNvSpPr>
            <a:spLocks noGrp="1"/>
          </p:cNvSpPr>
          <p:nvPr>
            <p:ph type="ctrTitle"/>
          </p:nvPr>
        </p:nvSpPr>
        <p:spPr>
          <a:xfrm>
            <a:off x="668215" y="1019907"/>
            <a:ext cx="5427785" cy="2839823"/>
          </a:xfrm>
        </p:spPr>
        <p:txBody>
          <a:bodyPr anchor="t">
            <a:normAutofit/>
          </a:bodyPr>
          <a:lstStyle>
            <a:lvl1pPr algn="l">
              <a:defRPr sz="6000">
                <a:solidFill>
                  <a:schemeClr val="bg1"/>
                </a:solidFill>
              </a:defRPr>
            </a:lvl1pPr>
          </a:lstStyle>
          <a:p>
            <a:r>
              <a:rPr lang="en-GB"/>
              <a:t>Click to edit Master title style</a:t>
            </a:r>
            <a:endParaRPr lang="en-US" dirty="0"/>
          </a:p>
        </p:txBody>
      </p:sp>
      <p:sp>
        <p:nvSpPr>
          <p:cNvPr id="3" name="Subtitle 2">
            <a:extLst>
              <a:ext uri="{FF2B5EF4-FFF2-40B4-BE49-F238E27FC236}">
                <a16:creationId xmlns:a16="http://schemas.microsoft.com/office/drawing/2014/main" id="{2E79AB98-BD5F-1D4E-81F2-CB474EE17E6A}"/>
              </a:ext>
            </a:extLst>
          </p:cNvPr>
          <p:cNvSpPr>
            <a:spLocks noGrp="1"/>
          </p:cNvSpPr>
          <p:nvPr>
            <p:ph type="subTitle" idx="1"/>
          </p:nvPr>
        </p:nvSpPr>
        <p:spPr>
          <a:xfrm>
            <a:off x="668215" y="3859730"/>
            <a:ext cx="4706426" cy="1733349"/>
          </a:xfrm>
        </p:spPr>
        <p:txBody>
          <a:bodyPr anchor="b"/>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pic>
        <p:nvPicPr>
          <p:cNvPr id="6" name="Picture 5">
            <a:extLst>
              <a:ext uri="{FF2B5EF4-FFF2-40B4-BE49-F238E27FC236}">
                <a16:creationId xmlns:a16="http://schemas.microsoft.com/office/drawing/2014/main" id="{352E79A9-6CD6-4481-79CE-55CF99C6741B}"/>
              </a:ext>
            </a:extLst>
          </p:cNvPr>
          <p:cNvPicPr>
            <a:picLocks noChangeAspect="1"/>
          </p:cNvPicPr>
          <p:nvPr userDrawn="1"/>
        </p:nvPicPr>
        <p:blipFill>
          <a:blip r:embed="rId2"/>
          <a:stretch>
            <a:fillRect/>
          </a:stretch>
        </p:blipFill>
        <p:spPr>
          <a:xfrm>
            <a:off x="9187200" y="5932800"/>
            <a:ext cx="2458800" cy="424776"/>
          </a:xfrm>
          <a:prstGeom prst="rect">
            <a:avLst/>
          </a:prstGeom>
        </p:spPr>
      </p:pic>
      <p:pic>
        <p:nvPicPr>
          <p:cNvPr id="9" name="Picture 8" descr="A black background with red text&#10;&#10;Description automatically generated">
            <a:extLst>
              <a:ext uri="{FF2B5EF4-FFF2-40B4-BE49-F238E27FC236}">
                <a16:creationId xmlns:a16="http://schemas.microsoft.com/office/drawing/2014/main" id="{D6DCB6B5-C69B-5C0B-78F7-DAAE1050EF65}"/>
              </a:ext>
            </a:extLst>
          </p:cNvPr>
          <p:cNvPicPr>
            <a:picLocks noChangeAspect="1"/>
          </p:cNvPicPr>
          <p:nvPr userDrawn="1"/>
        </p:nvPicPr>
        <p:blipFill>
          <a:blip r:embed="rId3"/>
          <a:stretch>
            <a:fillRect/>
          </a:stretch>
        </p:blipFill>
        <p:spPr>
          <a:xfrm>
            <a:off x="7000240" y="1019907"/>
            <a:ext cx="3815100" cy="3815100"/>
          </a:xfrm>
          <a:prstGeom prst="rect">
            <a:avLst/>
          </a:prstGeom>
        </p:spPr>
      </p:pic>
    </p:spTree>
    <p:extLst>
      <p:ext uri="{BB962C8B-B14F-4D97-AF65-F5344CB8AC3E}">
        <p14:creationId xmlns:p14="http://schemas.microsoft.com/office/powerpoint/2010/main" val="2823948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childTnLst>
                                </p:cTn>
                              </p:par>
                            </p:childTnLst>
                          </p:cTn>
                        </p:par>
                        <p:par>
                          <p:cTn id="13" fill="hold">
                            <p:stCondLst>
                              <p:cond delay="2000"/>
                            </p:stCondLst>
                            <p:childTnLst>
                              <p:par>
                                <p:cTn id="14" presetID="10" presetClass="entr" presetSubtype="0" fill="hold" grpId="0" nodeType="after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P spid="3" grpId="0" build="p">
        <p:tmplLst>
          <p:tmpl lvl="1">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Lst>
  </p:timing>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4_Breakpage">
    <p:bg>
      <p:bgPr>
        <a:solidFill>
          <a:srgbClr val="16253D"/>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AA65B96-4E8A-2941-B7C1-8D293C42B725}"/>
              </a:ext>
            </a:extLst>
          </p:cNvPr>
          <p:cNvSpPr/>
          <p:nvPr userDrawn="1"/>
        </p:nvSpPr>
        <p:spPr>
          <a:xfrm>
            <a:off x="0" y="-3"/>
            <a:ext cx="12192000" cy="6858003"/>
          </a:xfrm>
          <a:prstGeom prst="rect">
            <a:avLst/>
          </a:prstGeom>
          <a:solidFill>
            <a:srgbClr val="8FAD2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9008A0D-E4CF-0645-8E56-DDB907364AA1}"/>
              </a:ext>
            </a:extLst>
          </p:cNvPr>
          <p:cNvSpPr>
            <a:spLocks noGrp="1"/>
          </p:cNvSpPr>
          <p:nvPr>
            <p:ph type="title" hasCustomPrompt="1"/>
          </p:nvPr>
        </p:nvSpPr>
        <p:spPr>
          <a:xfrm>
            <a:off x="838200" y="1618735"/>
            <a:ext cx="5257800" cy="815546"/>
          </a:xfrm>
        </p:spPr>
        <p:txBody>
          <a:bodyPr>
            <a:noAutofit/>
          </a:bodyPr>
          <a:lstStyle>
            <a:lvl1pPr>
              <a:defRPr sz="5400">
                <a:solidFill>
                  <a:schemeClr val="bg1"/>
                </a:solidFill>
              </a:defRPr>
            </a:lvl1pPr>
          </a:lstStyle>
          <a:p>
            <a:r>
              <a:rPr lang="en-US" dirty="0"/>
              <a:t>Transition Slide</a:t>
            </a:r>
            <a:br>
              <a:rPr lang="en-US" dirty="0"/>
            </a:br>
            <a:r>
              <a:rPr lang="en-US" dirty="0"/>
              <a:t>54pt, Arial</a:t>
            </a:r>
          </a:p>
        </p:txBody>
      </p:sp>
      <p:pic>
        <p:nvPicPr>
          <p:cNvPr id="4" name="Picture 3">
            <a:extLst>
              <a:ext uri="{FF2B5EF4-FFF2-40B4-BE49-F238E27FC236}">
                <a16:creationId xmlns:a16="http://schemas.microsoft.com/office/drawing/2014/main" id="{7FFAE1DE-D4F5-FC7A-D3BD-5C80C276B86D}"/>
              </a:ext>
            </a:extLst>
          </p:cNvPr>
          <p:cNvPicPr>
            <a:picLocks noChangeAspect="1"/>
          </p:cNvPicPr>
          <p:nvPr userDrawn="1"/>
        </p:nvPicPr>
        <p:blipFill>
          <a:blip r:embed="rId2"/>
          <a:stretch>
            <a:fillRect/>
          </a:stretch>
        </p:blipFill>
        <p:spPr>
          <a:xfrm>
            <a:off x="9187200" y="5932800"/>
            <a:ext cx="2458938" cy="424800"/>
          </a:xfrm>
          <a:prstGeom prst="rect">
            <a:avLst/>
          </a:prstGeom>
        </p:spPr>
      </p:pic>
      <p:pic>
        <p:nvPicPr>
          <p:cNvPr id="3" name="Picture 2">
            <a:extLst>
              <a:ext uri="{FF2B5EF4-FFF2-40B4-BE49-F238E27FC236}">
                <a16:creationId xmlns:a16="http://schemas.microsoft.com/office/drawing/2014/main" id="{4CA2E59F-CEEE-491C-DC18-D5D9B760048F}"/>
              </a:ext>
            </a:extLst>
          </p:cNvPr>
          <p:cNvPicPr>
            <a:picLocks noChangeAspect="1"/>
          </p:cNvPicPr>
          <p:nvPr userDrawn="1"/>
        </p:nvPicPr>
        <p:blipFill>
          <a:blip r:embed="rId3"/>
          <a:stretch>
            <a:fillRect/>
          </a:stretch>
        </p:blipFill>
        <p:spPr>
          <a:xfrm>
            <a:off x="9187200" y="5932800"/>
            <a:ext cx="2458800" cy="424776"/>
          </a:xfrm>
          <a:prstGeom prst="rect">
            <a:avLst/>
          </a:prstGeom>
        </p:spPr>
      </p:pic>
    </p:spTree>
    <p:extLst>
      <p:ext uri="{BB962C8B-B14F-4D97-AF65-F5344CB8AC3E}">
        <p14:creationId xmlns:p14="http://schemas.microsoft.com/office/powerpoint/2010/main" val="1583282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5_Breakpage">
    <p:bg>
      <p:bgPr>
        <a:solidFill>
          <a:srgbClr val="16253D"/>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AA65B96-4E8A-2941-B7C1-8D293C42B725}"/>
              </a:ext>
            </a:extLst>
          </p:cNvPr>
          <p:cNvSpPr/>
          <p:nvPr userDrawn="1"/>
        </p:nvSpPr>
        <p:spPr>
          <a:xfrm>
            <a:off x="0" y="-3"/>
            <a:ext cx="12192000" cy="6858003"/>
          </a:xfrm>
          <a:prstGeom prst="rect">
            <a:avLst/>
          </a:prstGeom>
          <a:solidFill>
            <a:srgbClr val="E9AA0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9008A0D-E4CF-0645-8E56-DDB907364AA1}"/>
              </a:ext>
            </a:extLst>
          </p:cNvPr>
          <p:cNvSpPr>
            <a:spLocks noGrp="1"/>
          </p:cNvSpPr>
          <p:nvPr>
            <p:ph type="title" hasCustomPrompt="1"/>
          </p:nvPr>
        </p:nvSpPr>
        <p:spPr>
          <a:xfrm>
            <a:off x="838200" y="1618735"/>
            <a:ext cx="5257800" cy="815546"/>
          </a:xfrm>
        </p:spPr>
        <p:txBody>
          <a:bodyPr>
            <a:noAutofit/>
          </a:bodyPr>
          <a:lstStyle>
            <a:lvl1pPr>
              <a:defRPr sz="5400">
                <a:solidFill>
                  <a:schemeClr val="bg1"/>
                </a:solidFill>
              </a:defRPr>
            </a:lvl1pPr>
          </a:lstStyle>
          <a:p>
            <a:r>
              <a:rPr lang="en-US" dirty="0"/>
              <a:t>Transition Slide</a:t>
            </a:r>
            <a:br>
              <a:rPr lang="en-US" dirty="0"/>
            </a:br>
            <a:r>
              <a:rPr lang="en-US" dirty="0"/>
              <a:t>54pt, Arial</a:t>
            </a:r>
          </a:p>
        </p:txBody>
      </p:sp>
      <p:pic>
        <p:nvPicPr>
          <p:cNvPr id="4" name="Picture 3">
            <a:extLst>
              <a:ext uri="{FF2B5EF4-FFF2-40B4-BE49-F238E27FC236}">
                <a16:creationId xmlns:a16="http://schemas.microsoft.com/office/drawing/2014/main" id="{7FFAE1DE-D4F5-FC7A-D3BD-5C80C276B86D}"/>
              </a:ext>
            </a:extLst>
          </p:cNvPr>
          <p:cNvPicPr>
            <a:picLocks noChangeAspect="1"/>
          </p:cNvPicPr>
          <p:nvPr userDrawn="1"/>
        </p:nvPicPr>
        <p:blipFill>
          <a:blip r:embed="rId2"/>
          <a:stretch>
            <a:fillRect/>
          </a:stretch>
        </p:blipFill>
        <p:spPr>
          <a:xfrm>
            <a:off x="9187200" y="5932800"/>
            <a:ext cx="2458938" cy="424800"/>
          </a:xfrm>
          <a:prstGeom prst="rect">
            <a:avLst/>
          </a:prstGeom>
        </p:spPr>
      </p:pic>
      <p:pic>
        <p:nvPicPr>
          <p:cNvPr id="3" name="Picture 2">
            <a:extLst>
              <a:ext uri="{FF2B5EF4-FFF2-40B4-BE49-F238E27FC236}">
                <a16:creationId xmlns:a16="http://schemas.microsoft.com/office/drawing/2014/main" id="{4CA2E59F-CEEE-491C-DC18-D5D9B760048F}"/>
              </a:ext>
            </a:extLst>
          </p:cNvPr>
          <p:cNvPicPr>
            <a:picLocks noChangeAspect="1"/>
          </p:cNvPicPr>
          <p:nvPr userDrawn="1"/>
        </p:nvPicPr>
        <p:blipFill>
          <a:blip r:embed="rId3"/>
          <a:stretch>
            <a:fillRect/>
          </a:stretch>
        </p:blipFill>
        <p:spPr>
          <a:xfrm>
            <a:off x="9187200" y="5932800"/>
            <a:ext cx="2458800" cy="424776"/>
          </a:xfrm>
          <a:prstGeom prst="rect">
            <a:avLst/>
          </a:prstGeom>
        </p:spPr>
      </p:pic>
    </p:spTree>
    <p:extLst>
      <p:ext uri="{BB962C8B-B14F-4D97-AF65-F5344CB8AC3E}">
        <p14:creationId xmlns:p14="http://schemas.microsoft.com/office/powerpoint/2010/main" val="1364551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Cover without image 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07E3C7D-52CF-D731-6F3F-1EDDDB0CE44B}"/>
              </a:ext>
            </a:extLst>
          </p:cNvPr>
          <p:cNvSpPr/>
          <p:nvPr userDrawn="1"/>
        </p:nvSpPr>
        <p:spPr>
          <a:xfrm>
            <a:off x="0" y="0"/>
            <a:ext cx="12192000" cy="6858000"/>
          </a:xfrm>
          <a:prstGeom prst="rect">
            <a:avLst/>
          </a:prstGeom>
          <a:solidFill>
            <a:srgbClr val="E527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2B652F-6324-9426-C540-8E165751B23F}"/>
              </a:ext>
            </a:extLst>
          </p:cNvPr>
          <p:cNvSpPr>
            <a:spLocks noGrp="1"/>
          </p:cNvSpPr>
          <p:nvPr>
            <p:ph type="ctrTitle"/>
          </p:nvPr>
        </p:nvSpPr>
        <p:spPr>
          <a:xfrm>
            <a:off x="665017" y="1122363"/>
            <a:ext cx="11090853" cy="2387600"/>
          </a:xfrm>
        </p:spPr>
        <p:txBody>
          <a:bodyPr anchor="b">
            <a:noAutofit/>
          </a:bodyPr>
          <a:lstStyle>
            <a:lvl1pPr algn="l">
              <a:defRPr sz="8800" b="1">
                <a:solidFill>
                  <a:schemeClr val="bg1"/>
                </a:solidFill>
                <a:latin typeface="+mj-lt"/>
              </a:defRPr>
            </a:lvl1pPr>
          </a:lstStyle>
          <a:p>
            <a:r>
              <a:rPr lang="en-GB"/>
              <a:t>Click to edit Master title style</a:t>
            </a:r>
            <a:endParaRPr lang="en-US"/>
          </a:p>
        </p:txBody>
      </p:sp>
      <p:sp>
        <p:nvSpPr>
          <p:cNvPr id="3" name="Subtitle 2">
            <a:extLst>
              <a:ext uri="{FF2B5EF4-FFF2-40B4-BE49-F238E27FC236}">
                <a16:creationId xmlns:a16="http://schemas.microsoft.com/office/drawing/2014/main" id="{8C50C725-B3EA-DE10-7C2D-AA42B61095BD}"/>
              </a:ext>
            </a:extLst>
          </p:cNvPr>
          <p:cNvSpPr>
            <a:spLocks noGrp="1"/>
          </p:cNvSpPr>
          <p:nvPr>
            <p:ph type="subTitle" idx="1"/>
          </p:nvPr>
        </p:nvSpPr>
        <p:spPr>
          <a:xfrm>
            <a:off x="665018" y="3633961"/>
            <a:ext cx="11090852" cy="2108459"/>
          </a:xfrm>
        </p:spPr>
        <p:txBody>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pic>
        <p:nvPicPr>
          <p:cNvPr id="4" name="Picture 3">
            <a:extLst>
              <a:ext uri="{FF2B5EF4-FFF2-40B4-BE49-F238E27FC236}">
                <a16:creationId xmlns:a16="http://schemas.microsoft.com/office/drawing/2014/main" id="{C80D7BD2-35C6-AC5E-B3E9-FAEE3EA8FCFD}"/>
              </a:ext>
            </a:extLst>
          </p:cNvPr>
          <p:cNvPicPr>
            <a:picLocks noChangeAspect="1"/>
          </p:cNvPicPr>
          <p:nvPr userDrawn="1"/>
        </p:nvPicPr>
        <p:blipFill>
          <a:blip r:embed="rId2"/>
          <a:stretch>
            <a:fillRect/>
          </a:stretch>
        </p:blipFill>
        <p:spPr>
          <a:xfrm>
            <a:off x="9773728" y="6210219"/>
            <a:ext cx="2126883" cy="367435"/>
          </a:xfrm>
          <a:prstGeom prst="rect">
            <a:avLst/>
          </a:prstGeom>
        </p:spPr>
      </p:pic>
      <p:cxnSp>
        <p:nvCxnSpPr>
          <p:cNvPr id="5" name="Straight Connector 4">
            <a:extLst>
              <a:ext uri="{FF2B5EF4-FFF2-40B4-BE49-F238E27FC236}">
                <a16:creationId xmlns:a16="http://schemas.microsoft.com/office/drawing/2014/main" id="{01FC45C8-9D34-2AC7-BA6F-441700E78EA8}"/>
              </a:ext>
            </a:extLst>
          </p:cNvPr>
          <p:cNvCxnSpPr>
            <a:cxnSpLocks/>
          </p:cNvCxnSpPr>
          <p:nvPr userDrawn="1"/>
        </p:nvCxnSpPr>
        <p:spPr>
          <a:xfrm>
            <a:off x="0" y="6393935"/>
            <a:ext cx="9482339"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9393104"/>
      </p:ext>
    </p:extLst>
  </p:cSld>
  <p:clrMapOvr>
    <a:masterClrMapping/>
  </p:clrMapOvr>
  <p:transition spd="slow">
    <p:push dir="u"/>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ver without image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07E3C7D-52CF-D731-6F3F-1EDDDB0CE44B}"/>
              </a:ext>
            </a:extLst>
          </p:cNvPr>
          <p:cNvSpPr/>
          <p:nvPr userDrawn="1"/>
        </p:nvSpPr>
        <p:spPr>
          <a:xfrm>
            <a:off x="0" y="0"/>
            <a:ext cx="12192000" cy="6858000"/>
          </a:xfrm>
          <a:prstGeom prst="rect">
            <a:avLst/>
          </a:prstGeom>
          <a:solidFill>
            <a:srgbClr val="EAAA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849A6223-A162-AD6C-8E84-9517CE943CC2}"/>
              </a:ext>
            </a:extLst>
          </p:cNvPr>
          <p:cNvPicPr>
            <a:picLocks noChangeAspect="1"/>
          </p:cNvPicPr>
          <p:nvPr userDrawn="1"/>
        </p:nvPicPr>
        <p:blipFill>
          <a:blip r:embed="rId2"/>
          <a:stretch>
            <a:fillRect/>
          </a:stretch>
        </p:blipFill>
        <p:spPr>
          <a:xfrm>
            <a:off x="9773728" y="6210218"/>
            <a:ext cx="2126883" cy="367435"/>
          </a:xfrm>
          <a:prstGeom prst="rect">
            <a:avLst/>
          </a:prstGeom>
        </p:spPr>
      </p:pic>
      <p:cxnSp>
        <p:nvCxnSpPr>
          <p:cNvPr id="11" name="Straight Connector 10">
            <a:extLst>
              <a:ext uri="{FF2B5EF4-FFF2-40B4-BE49-F238E27FC236}">
                <a16:creationId xmlns:a16="http://schemas.microsoft.com/office/drawing/2014/main" id="{EDA19B22-381F-4EBD-67A7-414117B1EF2E}"/>
              </a:ext>
            </a:extLst>
          </p:cNvPr>
          <p:cNvCxnSpPr>
            <a:cxnSpLocks/>
          </p:cNvCxnSpPr>
          <p:nvPr userDrawn="1"/>
        </p:nvCxnSpPr>
        <p:spPr>
          <a:xfrm>
            <a:off x="0" y="6393935"/>
            <a:ext cx="948233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Title 1">
            <a:extLst>
              <a:ext uri="{FF2B5EF4-FFF2-40B4-BE49-F238E27FC236}">
                <a16:creationId xmlns:a16="http://schemas.microsoft.com/office/drawing/2014/main" id="{90801E8A-85B8-98AC-FC73-31C3E9D134FC}"/>
              </a:ext>
            </a:extLst>
          </p:cNvPr>
          <p:cNvSpPr>
            <a:spLocks noGrp="1"/>
          </p:cNvSpPr>
          <p:nvPr>
            <p:ph type="ctrTitle"/>
          </p:nvPr>
        </p:nvSpPr>
        <p:spPr>
          <a:xfrm>
            <a:off x="665017" y="1122363"/>
            <a:ext cx="11090853" cy="2387600"/>
          </a:xfrm>
        </p:spPr>
        <p:txBody>
          <a:bodyPr anchor="b">
            <a:noAutofit/>
          </a:bodyPr>
          <a:lstStyle>
            <a:lvl1pPr algn="l">
              <a:defRPr sz="8800" b="1">
                <a:solidFill>
                  <a:schemeClr val="tx1"/>
                </a:solidFill>
                <a:latin typeface="+mj-lt"/>
              </a:defRPr>
            </a:lvl1pPr>
          </a:lstStyle>
          <a:p>
            <a:r>
              <a:rPr lang="en-GB"/>
              <a:t>Click to edit Master title style</a:t>
            </a:r>
            <a:endParaRPr lang="en-US"/>
          </a:p>
        </p:txBody>
      </p:sp>
      <p:sp>
        <p:nvSpPr>
          <p:cNvPr id="5" name="Subtitle 2">
            <a:extLst>
              <a:ext uri="{FF2B5EF4-FFF2-40B4-BE49-F238E27FC236}">
                <a16:creationId xmlns:a16="http://schemas.microsoft.com/office/drawing/2014/main" id="{CFE2495A-5940-6BC1-5575-3897A430A639}"/>
              </a:ext>
            </a:extLst>
          </p:cNvPr>
          <p:cNvSpPr>
            <a:spLocks noGrp="1"/>
          </p:cNvSpPr>
          <p:nvPr>
            <p:ph type="subTitle" idx="1"/>
          </p:nvPr>
        </p:nvSpPr>
        <p:spPr>
          <a:xfrm>
            <a:off x="665018" y="3633961"/>
            <a:ext cx="11090852" cy="2108459"/>
          </a:xfrm>
        </p:spPr>
        <p:txBody>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Tree>
    <p:extLst>
      <p:ext uri="{BB962C8B-B14F-4D97-AF65-F5344CB8AC3E}">
        <p14:creationId xmlns:p14="http://schemas.microsoft.com/office/powerpoint/2010/main" val="1703292998"/>
      </p:ext>
    </p:extLst>
  </p:cSld>
  <p:clrMapOvr>
    <a:masterClrMapping/>
  </p:clrMapOvr>
  <p:transition spd="slow">
    <p:push dir="u"/>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ver with image 1">
    <p:spTree>
      <p:nvGrpSpPr>
        <p:cNvPr id="1" name=""/>
        <p:cNvGrpSpPr/>
        <p:nvPr/>
      </p:nvGrpSpPr>
      <p:grpSpPr>
        <a:xfrm>
          <a:off x="0" y="0"/>
          <a:ext cx="0" cy="0"/>
          <a:chOff x="0" y="0"/>
          <a:chExt cx="0" cy="0"/>
        </a:xfrm>
      </p:grpSpPr>
      <p:sp>
        <p:nvSpPr>
          <p:cNvPr id="4" name="Picture Placeholder 6">
            <a:extLst>
              <a:ext uri="{FF2B5EF4-FFF2-40B4-BE49-F238E27FC236}">
                <a16:creationId xmlns:a16="http://schemas.microsoft.com/office/drawing/2014/main" id="{C1ABCB78-B5EB-92F2-1E81-860F818ED1D1}"/>
              </a:ext>
            </a:extLst>
          </p:cNvPr>
          <p:cNvSpPr>
            <a:spLocks noGrp="1"/>
          </p:cNvSpPr>
          <p:nvPr>
            <p:ph type="pic" sz="quarter" idx="14"/>
          </p:nvPr>
        </p:nvSpPr>
        <p:spPr>
          <a:xfrm>
            <a:off x="0" y="0"/>
            <a:ext cx="12192000" cy="6858000"/>
          </a:xfrm>
          <a:solidFill>
            <a:schemeClr val="bg2"/>
          </a:solidFill>
        </p:spPr>
        <p:txBody>
          <a:bodyPr/>
          <a:lstStyle/>
          <a:p>
            <a:endParaRPr lang="en-US"/>
          </a:p>
        </p:txBody>
      </p:sp>
      <p:sp>
        <p:nvSpPr>
          <p:cNvPr id="2" name="Title 1">
            <a:extLst>
              <a:ext uri="{FF2B5EF4-FFF2-40B4-BE49-F238E27FC236}">
                <a16:creationId xmlns:a16="http://schemas.microsoft.com/office/drawing/2014/main" id="{382B652F-6324-9426-C540-8E165751B23F}"/>
              </a:ext>
            </a:extLst>
          </p:cNvPr>
          <p:cNvSpPr>
            <a:spLocks noGrp="1"/>
          </p:cNvSpPr>
          <p:nvPr>
            <p:ph type="ctrTitle"/>
          </p:nvPr>
        </p:nvSpPr>
        <p:spPr>
          <a:xfrm>
            <a:off x="665017" y="1122363"/>
            <a:ext cx="11090853" cy="2387600"/>
          </a:xfrm>
        </p:spPr>
        <p:txBody>
          <a:bodyPr anchor="b">
            <a:noAutofit/>
          </a:bodyPr>
          <a:lstStyle>
            <a:lvl1pPr algn="l">
              <a:defRPr sz="8800" b="1">
                <a:solidFill>
                  <a:schemeClr val="bg1"/>
                </a:solidFill>
                <a:latin typeface="+mj-lt"/>
              </a:defRPr>
            </a:lvl1pPr>
          </a:lstStyle>
          <a:p>
            <a:r>
              <a:rPr lang="en-GB"/>
              <a:t>Click to edit Master title style</a:t>
            </a:r>
            <a:endParaRPr lang="en-US"/>
          </a:p>
        </p:txBody>
      </p:sp>
      <p:sp>
        <p:nvSpPr>
          <p:cNvPr id="3" name="Subtitle 2">
            <a:extLst>
              <a:ext uri="{FF2B5EF4-FFF2-40B4-BE49-F238E27FC236}">
                <a16:creationId xmlns:a16="http://schemas.microsoft.com/office/drawing/2014/main" id="{8C50C725-B3EA-DE10-7C2D-AA42B61095BD}"/>
              </a:ext>
            </a:extLst>
          </p:cNvPr>
          <p:cNvSpPr>
            <a:spLocks noGrp="1"/>
          </p:cNvSpPr>
          <p:nvPr>
            <p:ph type="subTitle" idx="1"/>
          </p:nvPr>
        </p:nvSpPr>
        <p:spPr>
          <a:xfrm>
            <a:off x="665018" y="3633961"/>
            <a:ext cx="11090852" cy="2108459"/>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pic>
        <p:nvPicPr>
          <p:cNvPr id="11" name="Picture 10">
            <a:extLst>
              <a:ext uri="{FF2B5EF4-FFF2-40B4-BE49-F238E27FC236}">
                <a16:creationId xmlns:a16="http://schemas.microsoft.com/office/drawing/2014/main" id="{DD35F3DB-2C30-E9E9-98B0-2E2CF0589005}"/>
              </a:ext>
            </a:extLst>
          </p:cNvPr>
          <p:cNvPicPr>
            <a:picLocks noChangeAspect="1"/>
          </p:cNvPicPr>
          <p:nvPr userDrawn="1"/>
        </p:nvPicPr>
        <p:blipFill>
          <a:blip r:embed="rId2"/>
          <a:stretch>
            <a:fillRect/>
          </a:stretch>
        </p:blipFill>
        <p:spPr>
          <a:xfrm>
            <a:off x="9773728" y="6210219"/>
            <a:ext cx="2126883" cy="367435"/>
          </a:xfrm>
          <a:prstGeom prst="rect">
            <a:avLst/>
          </a:prstGeom>
        </p:spPr>
      </p:pic>
      <p:cxnSp>
        <p:nvCxnSpPr>
          <p:cNvPr id="12" name="Straight Connector 11">
            <a:extLst>
              <a:ext uri="{FF2B5EF4-FFF2-40B4-BE49-F238E27FC236}">
                <a16:creationId xmlns:a16="http://schemas.microsoft.com/office/drawing/2014/main" id="{44C8D2B3-C4F0-5BE4-CA16-A94784F92039}"/>
              </a:ext>
            </a:extLst>
          </p:cNvPr>
          <p:cNvCxnSpPr>
            <a:cxnSpLocks/>
          </p:cNvCxnSpPr>
          <p:nvPr userDrawn="1"/>
        </p:nvCxnSpPr>
        <p:spPr>
          <a:xfrm>
            <a:off x="0" y="6393935"/>
            <a:ext cx="9482339"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1558582"/>
      </p:ext>
    </p:extLst>
  </p:cSld>
  <p:clrMapOvr>
    <a:masterClrMapping/>
  </p:clrMapOvr>
  <p:transition spd="slow">
    <p:push dir="u"/>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ver with image 2">
    <p:spTree>
      <p:nvGrpSpPr>
        <p:cNvPr id="1" name=""/>
        <p:cNvGrpSpPr/>
        <p:nvPr/>
      </p:nvGrpSpPr>
      <p:grpSpPr>
        <a:xfrm>
          <a:off x="0" y="0"/>
          <a:ext cx="0" cy="0"/>
          <a:chOff x="0" y="0"/>
          <a:chExt cx="0" cy="0"/>
        </a:xfrm>
      </p:grpSpPr>
      <p:sp>
        <p:nvSpPr>
          <p:cNvPr id="4" name="Picture Placeholder 6">
            <a:extLst>
              <a:ext uri="{FF2B5EF4-FFF2-40B4-BE49-F238E27FC236}">
                <a16:creationId xmlns:a16="http://schemas.microsoft.com/office/drawing/2014/main" id="{C1ABCB78-B5EB-92F2-1E81-860F818ED1D1}"/>
              </a:ext>
            </a:extLst>
          </p:cNvPr>
          <p:cNvSpPr>
            <a:spLocks noGrp="1"/>
          </p:cNvSpPr>
          <p:nvPr>
            <p:ph type="pic" sz="quarter" idx="14"/>
          </p:nvPr>
        </p:nvSpPr>
        <p:spPr>
          <a:xfrm>
            <a:off x="0" y="0"/>
            <a:ext cx="12192000" cy="6858000"/>
          </a:xfrm>
          <a:solidFill>
            <a:schemeClr val="bg2"/>
          </a:solidFill>
        </p:spPr>
        <p:txBody>
          <a:bodyPr/>
          <a:lstStyle/>
          <a:p>
            <a:endParaRPr lang="en-US"/>
          </a:p>
        </p:txBody>
      </p:sp>
      <p:sp>
        <p:nvSpPr>
          <p:cNvPr id="2" name="Title 1">
            <a:extLst>
              <a:ext uri="{FF2B5EF4-FFF2-40B4-BE49-F238E27FC236}">
                <a16:creationId xmlns:a16="http://schemas.microsoft.com/office/drawing/2014/main" id="{382B652F-6324-9426-C540-8E165751B23F}"/>
              </a:ext>
            </a:extLst>
          </p:cNvPr>
          <p:cNvSpPr>
            <a:spLocks noGrp="1"/>
          </p:cNvSpPr>
          <p:nvPr>
            <p:ph type="ctrTitle"/>
          </p:nvPr>
        </p:nvSpPr>
        <p:spPr>
          <a:xfrm>
            <a:off x="665017" y="1122363"/>
            <a:ext cx="11090853" cy="2387600"/>
          </a:xfrm>
        </p:spPr>
        <p:txBody>
          <a:bodyPr anchor="b">
            <a:noAutofit/>
          </a:bodyPr>
          <a:lstStyle>
            <a:lvl1pPr algn="l">
              <a:defRPr sz="8800" b="1">
                <a:solidFill>
                  <a:schemeClr val="tx1"/>
                </a:solidFill>
                <a:latin typeface="+mj-lt"/>
              </a:defRPr>
            </a:lvl1pPr>
          </a:lstStyle>
          <a:p>
            <a:r>
              <a:rPr lang="en-GB"/>
              <a:t>Click to edit Master title style</a:t>
            </a:r>
            <a:endParaRPr lang="en-US"/>
          </a:p>
        </p:txBody>
      </p:sp>
      <p:sp>
        <p:nvSpPr>
          <p:cNvPr id="3" name="Subtitle 2">
            <a:extLst>
              <a:ext uri="{FF2B5EF4-FFF2-40B4-BE49-F238E27FC236}">
                <a16:creationId xmlns:a16="http://schemas.microsoft.com/office/drawing/2014/main" id="{8C50C725-B3EA-DE10-7C2D-AA42B61095BD}"/>
              </a:ext>
            </a:extLst>
          </p:cNvPr>
          <p:cNvSpPr>
            <a:spLocks noGrp="1"/>
          </p:cNvSpPr>
          <p:nvPr>
            <p:ph type="subTitle" idx="1"/>
          </p:nvPr>
        </p:nvSpPr>
        <p:spPr>
          <a:xfrm>
            <a:off x="665018" y="3633961"/>
            <a:ext cx="11090852" cy="2108459"/>
          </a:xfrm>
        </p:spPr>
        <p:txBody>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cxnSp>
        <p:nvCxnSpPr>
          <p:cNvPr id="12" name="Straight Connector 11">
            <a:extLst>
              <a:ext uri="{FF2B5EF4-FFF2-40B4-BE49-F238E27FC236}">
                <a16:creationId xmlns:a16="http://schemas.microsoft.com/office/drawing/2014/main" id="{44C8D2B3-C4F0-5BE4-CA16-A94784F92039}"/>
              </a:ext>
            </a:extLst>
          </p:cNvPr>
          <p:cNvCxnSpPr>
            <a:cxnSpLocks/>
          </p:cNvCxnSpPr>
          <p:nvPr userDrawn="1"/>
        </p:nvCxnSpPr>
        <p:spPr>
          <a:xfrm>
            <a:off x="0" y="6393935"/>
            <a:ext cx="948233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AA19E273-815F-2E06-D392-D442CE77FE22}"/>
              </a:ext>
            </a:extLst>
          </p:cNvPr>
          <p:cNvPicPr>
            <a:picLocks noChangeAspect="1"/>
          </p:cNvPicPr>
          <p:nvPr userDrawn="1"/>
        </p:nvPicPr>
        <p:blipFill>
          <a:blip r:embed="rId2"/>
          <a:stretch>
            <a:fillRect/>
          </a:stretch>
        </p:blipFill>
        <p:spPr>
          <a:xfrm>
            <a:off x="9773728" y="6210218"/>
            <a:ext cx="2126883" cy="367435"/>
          </a:xfrm>
          <a:prstGeom prst="rect">
            <a:avLst/>
          </a:prstGeom>
        </p:spPr>
      </p:pic>
    </p:spTree>
    <p:extLst>
      <p:ext uri="{BB962C8B-B14F-4D97-AF65-F5344CB8AC3E}">
        <p14:creationId xmlns:p14="http://schemas.microsoft.com/office/powerpoint/2010/main" val="4086411574"/>
      </p:ext>
    </p:extLst>
  </p:cSld>
  <p:clrMapOvr>
    <a:masterClrMapping/>
  </p:clrMapOvr>
  <p:transition spd="slow">
    <p:push dir="u"/>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9_Title and Content">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394741D-29BA-AC52-31F1-D871CDA0F11A}"/>
              </a:ext>
            </a:extLst>
          </p:cNvPr>
          <p:cNvSpPr/>
          <p:nvPr userDrawn="1"/>
        </p:nvSpPr>
        <p:spPr>
          <a:xfrm>
            <a:off x="0" y="0"/>
            <a:ext cx="685800" cy="6858000"/>
          </a:xfrm>
          <a:prstGeom prst="rect">
            <a:avLst/>
          </a:prstGeom>
          <a:solidFill>
            <a:srgbClr val="5CB8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B072A60C-5CFC-321D-6A54-2AA6A1852F2E}"/>
              </a:ext>
            </a:extLst>
          </p:cNvPr>
          <p:cNvSpPr/>
          <p:nvPr userDrawn="1"/>
        </p:nvSpPr>
        <p:spPr>
          <a:xfrm>
            <a:off x="498021" y="269422"/>
            <a:ext cx="253093" cy="631915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A3AE1A-F3D8-1027-26B2-5BCD8F54FC2C}"/>
              </a:ext>
            </a:extLst>
          </p:cNvPr>
          <p:cNvSpPr>
            <a:spLocks noGrp="1"/>
          </p:cNvSpPr>
          <p:nvPr>
            <p:ph type="title"/>
          </p:nvPr>
        </p:nvSpPr>
        <p:spPr>
          <a:xfrm>
            <a:off x="838199" y="365125"/>
            <a:ext cx="10377791" cy="1325563"/>
          </a:xfrm>
        </p:spPr>
        <p:txBody>
          <a:bodyPr>
            <a:normAutofit/>
          </a:bodyPr>
          <a:lstStyle>
            <a:lvl1pPr>
              <a:defRPr sz="3600" b="1">
                <a:solidFill>
                  <a:schemeClr val="tx1"/>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426EEDB-E8DC-F0A4-4F02-57B6100AFB93}"/>
              </a:ext>
            </a:extLst>
          </p:cNvPr>
          <p:cNvSpPr>
            <a:spLocks noGrp="1"/>
          </p:cNvSpPr>
          <p:nvPr>
            <p:ph idx="1"/>
          </p:nvPr>
        </p:nvSpPr>
        <p:spPr>
          <a:xfrm>
            <a:off x="838200" y="1825625"/>
            <a:ext cx="10377791" cy="4126600"/>
          </a:xfrm>
        </p:spPr>
        <p:txBody>
          <a:bodyPr>
            <a:normAutofit/>
          </a:bodyPr>
          <a:lstStyle>
            <a:lvl1pPr>
              <a:defRPr sz="2000">
                <a:solidFill>
                  <a:schemeClr val="tx1"/>
                </a:solidFill>
              </a:defRPr>
            </a:lvl1pPr>
            <a:lvl2pPr>
              <a:defRPr sz="2000">
                <a:solidFill>
                  <a:schemeClr val="tx1"/>
                </a:solidFill>
              </a:defRPr>
            </a:lvl2pPr>
            <a:lvl3pPr>
              <a:defRPr sz="2000">
                <a:solidFill>
                  <a:schemeClr val="tx1"/>
                </a:solidFill>
              </a:defRPr>
            </a:lvl3pPr>
            <a:lvl4pPr>
              <a:defRPr sz="2000">
                <a:solidFill>
                  <a:schemeClr val="tx1"/>
                </a:solidFill>
              </a:defRPr>
            </a:lvl4pPr>
            <a:lvl5pPr>
              <a:defRPr sz="20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4" name="Picture 3">
            <a:extLst>
              <a:ext uri="{FF2B5EF4-FFF2-40B4-BE49-F238E27FC236}">
                <a16:creationId xmlns:a16="http://schemas.microsoft.com/office/drawing/2014/main" id="{6006DFE2-DC4F-98EB-AF1E-74D72958AF43}"/>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5" name="Straight Connector 4">
            <a:extLst>
              <a:ext uri="{FF2B5EF4-FFF2-40B4-BE49-F238E27FC236}">
                <a16:creationId xmlns:a16="http://schemas.microsoft.com/office/drawing/2014/main" id="{3E2C8A3E-DCF9-17A7-47D1-47185553393F}"/>
              </a:ext>
            </a:extLst>
          </p:cNvPr>
          <p:cNvCxnSpPr>
            <a:cxnSpLocks/>
          </p:cNvCxnSpPr>
          <p:nvPr userDrawn="1"/>
        </p:nvCxnSpPr>
        <p:spPr>
          <a:xfrm>
            <a:off x="838199" y="6393935"/>
            <a:ext cx="1037779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74553129"/>
      </p:ext>
    </p:extLst>
  </p:cSld>
  <p:clrMapOvr>
    <a:masterClrMapping/>
  </p:clrMapOvr>
  <p:transition spd="slow">
    <p:push dir="u"/>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Body copy slide 1 column no imag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018B2D1-ACFB-56D7-6122-6CC52C0D6F58}"/>
              </a:ext>
            </a:extLst>
          </p:cNvPr>
          <p:cNvSpPr/>
          <p:nvPr userDrawn="1"/>
        </p:nvSpPr>
        <p:spPr>
          <a:xfrm>
            <a:off x="0" y="0"/>
            <a:ext cx="685800" cy="6858000"/>
          </a:xfrm>
          <a:prstGeom prst="rect">
            <a:avLst/>
          </a:prstGeom>
          <a:solidFill>
            <a:srgbClr val="8FAD1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D129C2DC-B7AA-BDA2-669E-BBDA39435E9C}"/>
              </a:ext>
            </a:extLst>
          </p:cNvPr>
          <p:cNvSpPr/>
          <p:nvPr userDrawn="1"/>
        </p:nvSpPr>
        <p:spPr>
          <a:xfrm>
            <a:off x="498021" y="269422"/>
            <a:ext cx="253093" cy="631915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A3AE1A-F3D8-1027-26B2-5BCD8F54FC2C}"/>
              </a:ext>
            </a:extLst>
          </p:cNvPr>
          <p:cNvSpPr>
            <a:spLocks noGrp="1"/>
          </p:cNvSpPr>
          <p:nvPr>
            <p:ph type="title"/>
          </p:nvPr>
        </p:nvSpPr>
        <p:spPr>
          <a:xfrm>
            <a:off x="838199" y="365125"/>
            <a:ext cx="10377791" cy="1325563"/>
          </a:xfrm>
        </p:spPr>
        <p:txBody>
          <a:bodyPr>
            <a:normAutofit/>
          </a:bodyPr>
          <a:lstStyle>
            <a:lvl1pPr>
              <a:defRPr sz="3600" b="1">
                <a:solidFill>
                  <a:schemeClr val="tx1"/>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426EEDB-E8DC-F0A4-4F02-57B6100AFB93}"/>
              </a:ext>
            </a:extLst>
          </p:cNvPr>
          <p:cNvSpPr>
            <a:spLocks noGrp="1"/>
          </p:cNvSpPr>
          <p:nvPr>
            <p:ph idx="1"/>
          </p:nvPr>
        </p:nvSpPr>
        <p:spPr>
          <a:xfrm>
            <a:off x="838200" y="1825625"/>
            <a:ext cx="10377791" cy="4126600"/>
          </a:xfrm>
        </p:spPr>
        <p:txBody>
          <a:bodyPr>
            <a:normAutofit/>
          </a:bodyPr>
          <a:lstStyle>
            <a:lvl1pPr>
              <a:defRPr sz="2000">
                <a:solidFill>
                  <a:schemeClr val="tx1"/>
                </a:solidFill>
              </a:defRPr>
            </a:lvl1pPr>
            <a:lvl2pPr>
              <a:defRPr sz="2000">
                <a:solidFill>
                  <a:schemeClr val="tx1"/>
                </a:solidFill>
              </a:defRPr>
            </a:lvl2pPr>
            <a:lvl3pPr>
              <a:defRPr sz="2000">
                <a:solidFill>
                  <a:schemeClr val="tx1"/>
                </a:solidFill>
              </a:defRPr>
            </a:lvl3pPr>
            <a:lvl4pPr>
              <a:defRPr sz="2000">
                <a:solidFill>
                  <a:schemeClr val="tx1"/>
                </a:solidFill>
              </a:defRPr>
            </a:lvl4pPr>
            <a:lvl5pPr>
              <a:defRPr sz="20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4" name="Picture 3">
            <a:extLst>
              <a:ext uri="{FF2B5EF4-FFF2-40B4-BE49-F238E27FC236}">
                <a16:creationId xmlns:a16="http://schemas.microsoft.com/office/drawing/2014/main" id="{6006DFE2-DC4F-98EB-AF1E-74D72958AF43}"/>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9" name="Straight Connector 8">
            <a:extLst>
              <a:ext uri="{FF2B5EF4-FFF2-40B4-BE49-F238E27FC236}">
                <a16:creationId xmlns:a16="http://schemas.microsoft.com/office/drawing/2014/main" id="{0B9CF792-071D-DCD1-D416-019D5944B364}"/>
              </a:ext>
            </a:extLst>
          </p:cNvPr>
          <p:cNvCxnSpPr>
            <a:cxnSpLocks/>
          </p:cNvCxnSpPr>
          <p:nvPr userDrawn="1"/>
        </p:nvCxnSpPr>
        <p:spPr>
          <a:xfrm>
            <a:off x="838199" y="6393935"/>
            <a:ext cx="1037779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9876327"/>
      </p:ext>
    </p:extLst>
  </p:cSld>
  <p:clrMapOvr>
    <a:masterClrMapping/>
  </p:clrMapOvr>
  <p:transition spd="slow">
    <p:push dir="u"/>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ody copy slide 1 column no imag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018B2D1-ACFB-56D7-6122-6CC52C0D6F58}"/>
              </a:ext>
            </a:extLst>
          </p:cNvPr>
          <p:cNvSpPr/>
          <p:nvPr userDrawn="1"/>
        </p:nvSpPr>
        <p:spPr>
          <a:xfrm>
            <a:off x="0" y="0"/>
            <a:ext cx="685800" cy="6858000"/>
          </a:xfrm>
          <a:prstGeom prst="rect">
            <a:avLst/>
          </a:prstGeom>
          <a:solidFill>
            <a:srgbClr val="E527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D129C2DC-B7AA-BDA2-669E-BBDA39435E9C}"/>
              </a:ext>
            </a:extLst>
          </p:cNvPr>
          <p:cNvSpPr/>
          <p:nvPr userDrawn="1"/>
        </p:nvSpPr>
        <p:spPr>
          <a:xfrm>
            <a:off x="498021" y="269422"/>
            <a:ext cx="253093" cy="631915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A3AE1A-F3D8-1027-26B2-5BCD8F54FC2C}"/>
              </a:ext>
            </a:extLst>
          </p:cNvPr>
          <p:cNvSpPr>
            <a:spLocks noGrp="1"/>
          </p:cNvSpPr>
          <p:nvPr>
            <p:ph type="title"/>
          </p:nvPr>
        </p:nvSpPr>
        <p:spPr>
          <a:xfrm>
            <a:off x="838200" y="365125"/>
            <a:ext cx="10377792" cy="1325563"/>
          </a:xfrm>
        </p:spPr>
        <p:txBody>
          <a:bodyPr>
            <a:normAutofit/>
          </a:bodyPr>
          <a:lstStyle>
            <a:lvl1pPr>
              <a:defRPr sz="3600" b="1">
                <a:solidFill>
                  <a:schemeClr val="tx1"/>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426EEDB-E8DC-F0A4-4F02-57B6100AFB93}"/>
              </a:ext>
            </a:extLst>
          </p:cNvPr>
          <p:cNvSpPr>
            <a:spLocks noGrp="1"/>
          </p:cNvSpPr>
          <p:nvPr>
            <p:ph idx="1"/>
          </p:nvPr>
        </p:nvSpPr>
        <p:spPr>
          <a:xfrm>
            <a:off x="838200" y="1825625"/>
            <a:ext cx="10377791" cy="4126600"/>
          </a:xfrm>
        </p:spPr>
        <p:txBody>
          <a:bodyPr>
            <a:normAutofit/>
          </a:bodyPr>
          <a:lstStyle>
            <a:lvl1pPr>
              <a:defRPr sz="2000">
                <a:solidFill>
                  <a:schemeClr val="tx1"/>
                </a:solidFill>
              </a:defRPr>
            </a:lvl1pPr>
            <a:lvl2pPr>
              <a:defRPr sz="2000">
                <a:solidFill>
                  <a:schemeClr val="tx1"/>
                </a:solidFill>
              </a:defRPr>
            </a:lvl2pPr>
            <a:lvl3pPr>
              <a:defRPr sz="2000">
                <a:solidFill>
                  <a:schemeClr val="tx1"/>
                </a:solidFill>
              </a:defRPr>
            </a:lvl3pPr>
            <a:lvl4pPr>
              <a:defRPr sz="2000">
                <a:solidFill>
                  <a:schemeClr val="tx1"/>
                </a:solidFill>
              </a:defRPr>
            </a:lvl4pPr>
            <a:lvl5pPr>
              <a:defRPr sz="20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4" name="Picture 3">
            <a:extLst>
              <a:ext uri="{FF2B5EF4-FFF2-40B4-BE49-F238E27FC236}">
                <a16:creationId xmlns:a16="http://schemas.microsoft.com/office/drawing/2014/main" id="{6006DFE2-DC4F-98EB-AF1E-74D72958AF43}"/>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9" name="Straight Connector 8">
            <a:extLst>
              <a:ext uri="{FF2B5EF4-FFF2-40B4-BE49-F238E27FC236}">
                <a16:creationId xmlns:a16="http://schemas.microsoft.com/office/drawing/2014/main" id="{0B9CF792-071D-DCD1-D416-019D5944B364}"/>
              </a:ext>
            </a:extLst>
          </p:cNvPr>
          <p:cNvCxnSpPr>
            <a:cxnSpLocks/>
          </p:cNvCxnSpPr>
          <p:nvPr userDrawn="1"/>
        </p:nvCxnSpPr>
        <p:spPr>
          <a:xfrm>
            <a:off x="838199" y="6393935"/>
            <a:ext cx="1037779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0578251"/>
      </p:ext>
    </p:extLst>
  </p:cSld>
  <p:clrMapOvr>
    <a:masterClrMapping/>
  </p:clrMapOvr>
  <p:transition spd="slow">
    <p:push dir="u"/>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50E9D31-A056-C25E-1815-D9814E06F7F1}"/>
              </a:ext>
            </a:extLst>
          </p:cNvPr>
          <p:cNvSpPr/>
          <p:nvPr userDrawn="1"/>
        </p:nvSpPr>
        <p:spPr>
          <a:xfrm>
            <a:off x="0" y="0"/>
            <a:ext cx="685800" cy="6858000"/>
          </a:xfrm>
          <a:prstGeom prst="rect">
            <a:avLst/>
          </a:prstGeom>
          <a:solidFill>
            <a:srgbClr val="E527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1B73D4F5-8B45-C515-0CEC-44FCA6677B49}"/>
              </a:ext>
            </a:extLst>
          </p:cNvPr>
          <p:cNvSpPr/>
          <p:nvPr userDrawn="1"/>
        </p:nvSpPr>
        <p:spPr>
          <a:xfrm>
            <a:off x="498021" y="269422"/>
            <a:ext cx="253093" cy="631915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3BC4C5-75B1-6939-2E08-F871A3EE648B}"/>
              </a:ext>
            </a:extLst>
          </p:cNvPr>
          <p:cNvSpPr>
            <a:spLocks noGrp="1"/>
          </p:cNvSpPr>
          <p:nvPr>
            <p:ph type="title"/>
          </p:nvPr>
        </p:nvSpPr>
        <p:spPr/>
        <p:txBody>
          <a:bodyPr>
            <a:normAutofit/>
          </a:bodyPr>
          <a:lstStyle>
            <a:lvl1pPr>
              <a:defRPr sz="3600" b="1"/>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963B4E45-EBD1-1300-0B67-319181BF9116}"/>
              </a:ext>
            </a:extLst>
          </p:cNvPr>
          <p:cNvSpPr>
            <a:spLocks noGrp="1"/>
          </p:cNvSpPr>
          <p:nvPr>
            <p:ph sz="half" idx="1"/>
          </p:nvPr>
        </p:nvSpPr>
        <p:spPr>
          <a:xfrm>
            <a:off x="838200" y="1825625"/>
            <a:ext cx="5043791" cy="4100157"/>
          </a:xfrm>
        </p:spPr>
        <p:txBody>
          <a:bodyPr>
            <a:normAutofit/>
          </a:bodyPr>
          <a:lstStyle>
            <a:lvl1pPr>
              <a:defRPr sz="2000"/>
            </a:lvl1pPr>
            <a:lvl2pPr>
              <a:defRPr sz="2000"/>
            </a:lvl2pPr>
            <a:lvl3pPr>
              <a:defRPr sz="2000"/>
            </a:lvl3pPr>
            <a:lvl4pPr>
              <a:defRPr sz="2000"/>
            </a:lvl4pPr>
            <a:lvl5pPr>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3DD3AA31-8BF4-BE5A-4497-5B83E1854E9D}"/>
              </a:ext>
            </a:extLst>
          </p:cNvPr>
          <p:cNvSpPr>
            <a:spLocks noGrp="1"/>
          </p:cNvSpPr>
          <p:nvPr>
            <p:ph sz="half" idx="2"/>
          </p:nvPr>
        </p:nvSpPr>
        <p:spPr>
          <a:xfrm>
            <a:off x="6172200" y="1825625"/>
            <a:ext cx="5043791" cy="4100157"/>
          </a:xfrm>
        </p:spPr>
        <p:txBody>
          <a:bodyPr>
            <a:normAutofit/>
          </a:bodyPr>
          <a:lstStyle>
            <a:lvl1pPr>
              <a:defRPr sz="2000"/>
            </a:lvl1pPr>
            <a:lvl2pPr>
              <a:defRPr sz="2000"/>
            </a:lvl2pPr>
            <a:lvl3pPr>
              <a:defRPr sz="2000"/>
            </a:lvl3pPr>
            <a:lvl4pPr>
              <a:defRPr sz="2000"/>
            </a:lvl4pPr>
            <a:lvl5pPr>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6" name="Picture 5">
            <a:extLst>
              <a:ext uri="{FF2B5EF4-FFF2-40B4-BE49-F238E27FC236}">
                <a16:creationId xmlns:a16="http://schemas.microsoft.com/office/drawing/2014/main" id="{4E166957-27D8-9564-DC6A-F17E9C35D06E}"/>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10" name="Straight Connector 9">
            <a:extLst>
              <a:ext uri="{FF2B5EF4-FFF2-40B4-BE49-F238E27FC236}">
                <a16:creationId xmlns:a16="http://schemas.microsoft.com/office/drawing/2014/main" id="{9DDDC6BA-4183-C58B-B356-72BF7AEE0582}"/>
              </a:ext>
            </a:extLst>
          </p:cNvPr>
          <p:cNvCxnSpPr>
            <a:cxnSpLocks/>
          </p:cNvCxnSpPr>
          <p:nvPr userDrawn="1"/>
        </p:nvCxnSpPr>
        <p:spPr>
          <a:xfrm>
            <a:off x="838199" y="6393935"/>
            <a:ext cx="1037779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0904933"/>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5_Title pag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CE84E4E-DCFF-F349-9D7B-458B50FC7A59}"/>
              </a:ext>
            </a:extLst>
          </p:cNvPr>
          <p:cNvSpPr/>
          <p:nvPr userDrawn="1"/>
        </p:nvSpPr>
        <p:spPr>
          <a:xfrm>
            <a:off x="0" y="0"/>
            <a:ext cx="12192000" cy="6858000"/>
          </a:xfrm>
          <a:prstGeom prst="rect">
            <a:avLst/>
          </a:prstGeom>
          <a:solidFill>
            <a:srgbClr val="2884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2" name="Title 1">
            <a:extLst>
              <a:ext uri="{FF2B5EF4-FFF2-40B4-BE49-F238E27FC236}">
                <a16:creationId xmlns:a16="http://schemas.microsoft.com/office/drawing/2014/main" id="{EB9C2FEC-2F1D-BD4C-AF43-4B639D4B41A0}"/>
              </a:ext>
            </a:extLst>
          </p:cNvPr>
          <p:cNvSpPr>
            <a:spLocks noGrp="1"/>
          </p:cNvSpPr>
          <p:nvPr>
            <p:ph type="ctrTitle"/>
          </p:nvPr>
        </p:nvSpPr>
        <p:spPr>
          <a:xfrm>
            <a:off x="668215" y="1019907"/>
            <a:ext cx="5427785" cy="2839823"/>
          </a:xfrm>
        </p:spPr>
        <p:txBody>
          <a:bodyPr anchor="t">
            <a:normAutofit/>
          </a:bodyPr>
          <a:lstStyle>
            <a:lvl1pPr algn="l">
              <a:defRPr sz="6000">
                <a:solidFill>
                  <a:schemeClr val="bg1"/>
                </a:solidFill>
              </a:defRPr>
            </a:lvl1pPr>
          </a:lstStyle>
          <a:p>
            <a:r>
              <a:rPr lang="en-GB"/>
              <a:t>Click to edit Master title style</a:t>
            </a:r>
            <a:endParaRPr lang="en-US" dirty="0"/>
          </a:p>
        </p:txBody>
      </p:sp>
      <p:sp>
        <p:nvSpPr>
          <p:cNvPr id="3" name="Subtitle 2">
            <a:extLst>
              <a:ext uri="{FF2B5EF4-FFF2-40B4-BE49-F238E27FC236}">
                <a16:creationId xmlns:a16="http://schemas.microsoft.com/office/drawing/2014/main" id="{2E79AB98-BD5F-1D4E-81F2-CB474EE17E6A}"/>
              </a:ext>
            </a:extLst>
          </p:cNvPr>
          <p:cNvSpPr>
            <a:spLocks noGrp="1"/>
          </p:cNvSpPr>
          <p:nvPr>
            <p:ph type="subTitle" idx="1"/>
          </p:nvPr>
        </p:nvSpPr>
        <p:spPr>
          <a:xfrm>
            <a:off x="668215" y="3859730"/>
            <a:ext cx="4706426" cy="1611429"/>
          </a:xfrm>
        </p:spPr>
        <p:txBody>
          <a:bodyPr anchor="b"/>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pic>
        <p:nvPicPr>
          <p:cNvPr id="6" name="Picture 5">
            <a:extLst>
              <a:ext uri="{FF2B5EF4-FFF2-40B4-BE49-F238E27FC236}">
                <a16:creationId xmlns:a16="http://schemas.microsoft.com/office/drawing/2014/main" id="{352E79A9-6CD6-4481-79CE-55CF99C6741B}"/>
              </a:ext>
            </a:extLst>
          </p:cNvPr>
          <p:cNvPicPr>
            <a:picLocks noChangeAspect="1"/>
          </p:cNvPicPr>
          <p:nvPr userDrawn="1"/>
        </p:nvPicPr>
        <p:blipFill>
          <a:blip r:embed="rId2"/>
          <a:stretch>
            <a:fillRect/>
          </a:stretch>
        </p:blipFill>
        <p:spPr>
          <a:xfrm>
            <a:off x="9187200" y="5932800"/>
            <a:ext cx="2458800" cy="424776"/>
          </a:xfrm>
          <a:prstGeom prst="rect">
            <a:avLst/>
          </a:prstGeom>
        </p:spPr>
      </p:pic>
      <p:pic>
        <p:nvPicPr>
          <p:cNvPr id="9" name="Picture 8" descr="A black background with red text&#10;&#10;Description automatically generated">
            <a:extLst>
              <a:ext uri="{FF2B5EF4-FFF2-40B4-BE49-F238E27FC236}">
                <a16:creationId xmlns:a16="http://schemas.microsoft.com/office/drawing/2014/main" id="{D6DCB6B5-C69B-5C0B-78F7-DAAE1050EF65}"/>
              </a:ext>
            </a:extLst>
          </p:cNvPr>
          <p:cNvPicPr>
            <a:picLocks noChangeAspect="1"/>
          </p:cNvPicPr>
          <p:nvPr userDrawn="1"/>
        </p:nvPicPr>
        <p:blipFill>
          <a:blip r:embed="rId3"/>
          <a:stretch>
            <a:fillRect/>
          </a:stretch>
        </p:blipFill>
        <p:spPr>
          <a:xfrm>
            <a:off x="7000240" y="1019907"/>
            <a:ext cx="3815100" cy="3815100"/>
          </a:xfrm>
          <a:prstGeom prst="rect">
            <a:avLst/>
          </a:prstGeom>
        </p:spPr>
      </p:pic>
    </p:spTree>
    <p:extLst>
      <p:ext uri="{BB962C8B-B14F-4D97-AF65-F5344CB8AC3E}">
        <p14:creationId xmlns:p14="http://schemas.microsoft.com/office/powerpoint/2010/main" val="298162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childTnLst>
                                </p:cTn>
                              </p:par>
                            </p:childTnLst>
                          </p:cTn>
                        </p:par>
                        <p:par>
                          <p:cTn id="13" fill="hold">
                            <p:stCondLst>
                              <p:cond delay="2000"/>
                            </p:stCondLst>
                            <p:childTnLst>
                              <p:par>
                                <p:cTn id="14" presetID="10" presetClass="entr" presetSubtype="0" fill="hold" grpId="0" nodeType="after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P spid="3" grpId="0" build="p">
        <p:tmplLst>
          <p:tmpl lvl="1">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Lst>
  </p:timing>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2_Two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051CCD4-8C4E-6592-4352-DE7F5F29AFBA}"/>
              </a:ext>
            </a:extLst>
          </p:cNvPr>
          <p:cNvSpPr/>
          <p:nvPr userDrawn="1"/>
        </p:nvSpPr>
        <p:spPr>
          <a:xfrm>
            <a:off x="0" y="0"/>
            <a:ext cx="685800" cy="6858000"/>
          </a:xfrm>
          <a:prstGeom prst="rect">
            <a:avLst/>
          </a:prstGeom>
          <a:solidFill>
            <a:srgbClr val="EAAA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298DCD0C-DAAD-603D-CC00-FE5DF89E3C22}"/>
              </a:ext>
            </a:extLst>
          </p:cNvPr>
          <p:cNvSpPr/>
          <p:nvPr userDrawn="1"/>
        </p:nvSpPr>
        <p:spPr>
          <a:xfrm>
            <a:off x="498021" y="269422"/>
            <a:ext cx="253093" cy="631915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3BC4C5-75B1-6939-2E08-F871A3EE648B}"/>
              </a:ext>
            </a:extLst>
          </p:cNvPr>
          <p:cNvSpPr>
            <a:spLocks noGrp="1"/>
          </p:cNvSpPr>
          <p:nvPr>
            <p:ph type="title"/>
          </p:nvPr>
        </p:nvSpPr>
        <p:spPr/>
        <p:txBody>
          <a:bodyPr>
            <a:normAutofit/>
          </a:bodyPr>
          <a:lstStyle>
            <a:lvl1pPr>
              <a:defRPr sz="3600" b="1"/>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963B4E45-EBD1-1300-0B67-319181BF9116}"/>
              </a:ext>
            </a:extLst>
          </p:cNvPr>
          <p:cNvSpPr>
            <a:spLocks noGrp="1"/>
          </p:cNvSpPr>
          <p:nvPr>
            <p:ph sz="half" idx="1"/>
          </p:nvPr>
        </p:nvSpPr>
        <p:spPr>
          <a:xfrm>
            <a:off x="838200" y="1825625"/>
            <a:ext cx="5043791" cy="4100157"/>
          </a:xfrm>
        </p:spPr>
        <p:txBody>
          <a:bodyPr>
            <a:normAutofit/>
          </a:bodyPr>
          <a:lstStyle>
            <a:lvl1pPr>
              <a:defRPr sz="2000"/>
            </a:lvl1pPr>
            <a:lvl2pPr>
              <a:defRPr sz="2000"/>
            </a:lvl2pPr>
            <a:lvl3pPr>
              <a:defRPr sz="2000"/>
            </a:lvl3pPr>
            <a:lvl4pPr>
              <a:defRPr sz="2000"/>
            </a:lvl4pPr>
            <a:lvl5pPr>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3DD3AA31-8BF4-BE5A-4497-5B83E1854E9D}"/>
              </a:ext>
            </a:extLst>
          </p:cNvPr>
          <p:cNvSpPr>
            <a:spLocks noGrp="1"/>
          </p:cNvSpPr>
          <p:nvPr>
            <p:ph sz="half" idx="2"/>
          </p:nvPr>
        </p:nvSpPr>
        <p:spPr>
          <a:xfrm>
            <a:off x="6172200" y="1825625"/>
            <a:ext cx="5043791" cy="4100157"/>
          </a:xfrm>
        </p:spPr>
        <p:txBody>
          <a:bodyPr>
            <a:normAutofit/>
          </a:bodyPr>
          <a:lstStyle>
            <a:lvl1pPr>
              <a:defRPr sz="2000"/>
            </a:lvl1pPr>
            <a:lvl2pPr>
              <a:defRPr sz="2000"/>
            </a:lvl2pPr>
            <a:lvl3pPr>
              <a:defRPr sz="2000"/>
            </a:lvl3pPr>
            <a:lvl4pPr>
              <a:defRPr sz="2000"/>
            </a:lvl4pPr>
            <a:lvl5pPr>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6" name="Picture 5">
            <a:extLst>
              <a:ext uri="{FF2B5EF4-FFF2-40B4-BE49-F238E27FC236}">
                <a16:creationId xmlns:a16="http://schemas.microsoft.com/office/drawing/2014/main" id="{4E166957-27D8-9564-DC6A-F17E9C35D06E}"/>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10" name="Straight Connector 9">
            <a:extLst>
              <a:ext uri="{FF2B5EF4-FFF2-40B4-BE49-F238E27FC236}">
                <a16:creationId xmlns:a16="http://schemas.microsoft.com/office/drawing/2014/main" id="{0D363999-DF79-4E4D-9523-CB3003C72E5C}"/>
              </a:ext>
            </a:extLst>
          </p:cNvPr>
          <p:cNvCxnSpPr>
            <a:cxnSpLocks/>
          </p:cNvCxnSpPr>
          <p:nvPr userDrawn="1"/>
        </p:nvCxnSpPr>
        <p:spPr>
          <a:xfrm>
            <a:off x="838199" y="6393935"/>
            <a:ext cx="1037779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8027520"/>
      </p:ext>
    </p:extLst>
  </p:cSld>
  <p:clrMapOvr>
    <a:masterClrMapping/>
  </p:clrMapOvr>
  <p:transition spd="slow">
    <p:push dir="u"/>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Body copy slide 2 column no imag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C834DC0-CA89-3BCE-6BC4-64BF108E05ED}"/>
              </a:ext>
            </a:extLst>
          </p:cNvPr>
          <p:cNvSpPr/>
          <p:nvPr userDrawn="1"/>
        </p:nvSpPr>
        <p:spPr>
          <a:xfrm>
            <a:off x="0" y="0"/>
            <a:ext cx="685800" cy="6858000"/>
          </a:xfrm>
          <a:prstGeom prst="rect">
            <a:avLst/>
          </a:prstGeom>
          <a:solidFill>
            <a:srgbClr val="5A1B3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1561887-AE7F-BA96-2679-1E5DED75712B}"/>
              </a:ext>
            </a:extLst>
          </p:cNvPr>
          <p:cNvSpPr/>
          <p:nvPr userDrawn="1"/>
        </p:nvSpPr>
        <p:spPr>
          <a:xfrm>
            <a:off x="498021" y="269422"/>
            <a:ext cx="253093" cy="631915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3BC4C5-75B1-6939-2E08-F871A3EE648B}"/>
              </a:ext>
            </a:extLst>
          </p:cNvPr>
          <p:cNvSpPr>
            <a:spLocks noGrp="1"/>
          </p:cNvSpPr>
          <p:nvPr>
            <p:ph type="title"/>
          </p:nvPr>
        </p:nvSpPr>
        <p:spPr>
          <a:xfrm>
            <a:off x="838200" y="365125"/>
            <a:ext cx="10377791" cy="1325563"/>
          </a:xfrm>
        </p:spPr>
        <p:txBody>
          <a:bodyPr>
            <a:normAutofit/>
          </a:bodyPr>
          <a:lstStyle>
            <a:lvl1pPr>
              <a:defRPr sz="3600" b="1"/>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963B4E45-EBD1-1300-0B67-319181BF9116}"/>
              </a:ext>
            </a:extLst>
          </p:cNvPr>
          <p:cNvSpPr>
            <a:spLocks noGrp="1"/>
          </p:cNvSpPr>
          <p:nvPr>
            <p:ph sz="half" idx="1"/>
          </p:nvPr>
        </p:nvSpPr>
        <p:spPr>
          <a:xfrm>
            <a:off x="838200" y="1825625"/>
            <a:ext cx="5043791" cy="4100157"/>
          </a:xfrm>
        </p:spPr>
        <p:txBody>
          <a:bodyPr>
            <a:normAutofit/>
          </a:bodyPr>
          <a:lstStyle>
            <a:lvl1pPr>
              <a:defRPr sz="2000"/>
            </a:lvl1pPr>
            <a:lvl2pPr>
              <a:defRPr sz="2000"/>
            </a:lvl2pPr>
            <a:lvl3pPr>
              <a:defRPr sz="2000"/>
            </a:lvl3pPr>
            <a:lvl4pPr>
              <a:defRPr sz="2000"/>
            </a:lvl4pPr>
            <a:lvl5pPr>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3DD3AA31-8BF4-BE5A-4497-5B83E1854E9D}"/>
              </a:ext>
            </a:extLst>
          </p:cNvPr>
          <p:cNvSpPr>
            <a:spLocks noGrp="1"/>
          </p:cNvSpPr>
          <p:nvPr>
            <p:ph sz="half" idx="2"/>
          </p:nvPr>
        </p:nvSpPr>
        <p:spPr>
          <a:xfrm>
            <a:off x="6172200" y="1825625"/>
            <a:ext cx="5043791" cy="4100157"/>
          </a:xfrm>
        </p:spPr>
        <p:txBody>
          <a:bodyPr>
            <a:normAutofit/>
          </a:bodyPr>
          <a:lstStyle>
            <a:lvl1pPr>
              <a:defRPr sz="2000"/>
            </a:lvl1pPr>
            <a:lvl2pPr>
              <a:defRPr sz="2000"/>
            </a:lvl2pPr>
            <a:lvl3pPr>
              <a:defRPr sz="2000"/>
            </a:lvl3pPr>
            <a:lvl4pPr>
              <a:defRPr sz="2000"/>
            </a:lvl4pPr>
            <a:lvl5pPr>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6" name="Picture 5">
            <a:extLst>
              <a:ext uri="{FF2B5EF4-FFF2-40B4-BE49-F238E27FC236}">
                <a16:creationId xmlns:a16="http://schemas.microsoft.com/office/drawing/2014/main" id="{4E166957-27D8-9564-DC6A-F17E9C35D06E}"/>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10" name="Straight Connector 9">
            <a:extLst>
              <a:ext uri="{FF2B5EF4-FFF2-40B4-BE49-F238E27FC236}">
                <a16:creationId xmlns:a16="http://schemas.microsoft.com/office/drawing/2014/main" id="{30344D21-D386-0E90-E4BF-C02EAC8C97B7}"/>
              </a:ext>
            </a:extLst>
          </p:cNvPr>
          <p:cNvCxnSpPr>
            <a:cxnSpLocks/>
          </p:cNvCxnSpPr>
          <p:nvPr userDrawn="1"/>
        </p:nvCxnSpPr>
        <p:spPr>
          <a:xfrm>
            <a:off x="838199" y="6393935"/>
            <a:ext cx="1037779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5895790"/>
      </p:ext>
    </p:extLst>
  </p:cSld>
  <p:clrMapOvr>
    <a:masterClrMapping/>
  </p:clrMapOvr>
  <p:transition spd="slow">
    <p:push dir="u"/>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4_Two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B860B21-EADA-CF71-8B65-D5C1CD86D861}"/>
              </a:ext>
            </a:extLst>
          </p:cNvPr>
          <p:cNvSpPr/>
          <p:nvPr userDrawn="1"/>
        </p:nvSpPr>
        <p:spPr>
          <a:xfrm>
            <a:off x="0" y="0"/>
            <a:ext cx="685800" cy="6858000"/>
          </a:xfrm>
          <a:prstGeom prst="rect">
            <a:avLst/>
          </a:prstGeom>
          <a:solidFill>
            <a:srgbClr val="00857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A0FFE35B-F87F-DA32-F0DD-884106EA9686}"/>
              </a:ext>
            </a:extLst>
          </p:cNvPr>
          <p:cNvSpPr/>
          <p:nvPr userDrawn="1"/>
        </p:nvSpPr>
        <p:spPr>
          <a:xfrm>
            <a:off x="498021" y="269422"/>
            <a:ext cx="253093" cy="631915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3BC4C5-75B1-6939-2E08-F871A3EE648B}"/>
              </a:ext>
            </a:extLst>
          </p:cNvPr>
          <p:cNvSpPr>
            <a:spLocks noGrp="1"/>
          </p:cNvSpPr>
          <p:nvPr>
            <p:ph type="title"/>
          </p:nvPr>
        </p:nvSpPr>
        <p:spPr>
          <a:xfrm>
            <a:off x="838200" y="365125"/>
            <a:ext cx="10377791" cy="1325563"/>
          </a:xfrm>
        </p:spPr>
        <p:txBody>
          <a:bodyPr>
            <a:normAutofit/>
          </a:bodyPr>
          <a:lstStyle>
            <a:lvl1pPr>
              <a:defRPr sz="3600" b="1"/>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963B4E45-EBD1-1300-0B67-319181BF9116}"/>
              </a:ext>
            </a:extLst>
          </p:cNvPr>
          <p:cNvSpPr>
            <a:spLocks noGrp="1"/>
          </p:cNvSpPr>
          <p:nvPr>
            <p:ph sz="half" idx="1"/>
          </p:nvPr>
        </p:nvSpPr>
        <p:spPr>
          <a:xfrm>
            <a:off x="838200" y="1825625"/>
            <a:ext cx="5043791" cy="4100157"/>
          </a:xfrm>
        </p:spPr>
        <p:txBody>
          <a:bodyPr>
            <a:normAutofit/>
          </a:bodyPr>
          <a:lstStyle>
            <a:lvl1pPr>
              <a:defRPr sz="2000"/>
            </a:lvl1pPr>
            <a:lvl2pPr>
              <a:defRPr sz="2000"/>
            </a:lvl2pPr>
            <a:lvl3pPr>
              <a:defRPr sz="2000"/>
            </a:lvl3pPr>
            <a:lvl4pPr>
              <a:defRPr sz="2000"/>
            </a:lvl4pPr>
            <a:lvl5pPr>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3DD3AA31-8BF4-BE5A-4497-5B83E1854E9D}"/>
              </a:ext>
            </a:extLst>
          </p:cNvPr>
          <p:cNvSpPr>
            <a:spLocks noGrp="1"/>
          </p:cNvSpPr>
          <p:nvPr>
            <p:ph sz="half" idx="2"/>
          </p:nvPr>
        </p:nvSpPr>
        <p:spPr>
          <a:xfrm>
            <a:off x="6172200" y="1825625"/>
            <a:ext cx="5043791" cy="4100157"/>
          </a:xfrm>
        </p:spPr>
        <p:txBody>
          <a:bodyPr>
            <a:normAutofit/>
          </a:bodyPr>
          <a:lstStyle>
            <a:lvl1pPr>
              <a:defRPr sz="2000"/>
            </a:lvl1pPr>
            <a:lvl2pPr>
              <a:defRPr sz="2000"/>
            </a:lvl2pPr>
            <a:lvl3pPr>
              <a:defRPr sz="2000"/>
            </a:lvl3pPr>
            <a:lvl4pPr>
              <a:defRPr sz="2000"/>
            </a:lvl4pPr>
            <a:lvl5pPr>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6" name="Picture 5">
            <a:extLst>
              <a:ext uri="{FF2B5EF4-FFF2-40B4-BE49-F238E27FC236}">
                <a16:creationId xmlns:a16="http://schemas.microsoft.com/office/drawing/2014/main" id="{4E166957-27D8-9564-DC6A-F17E9C35D06E}"/>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10" name="Straight Connector 9">
            <a:extLst>
              <a:ext uri="{FF2B5EF4-FFF2-40B4-BE49-F238E27FC236}">
                <a16:creationId xmlns:a16="http://schemas.microsoft.com/office/drawing/2014/main" id="{919C331E-B7C3-5E9B-C1D1-A57F27C58A12}"/>
              </a:ext>
            </a:extLst>
          </p:cNvPr>
          <p:cNvCxnSpPr>
            <a:cxnSpLocks/>
          </p:cNvCxnSpPr>
          <p:nvPr userDrawn="1"/>
        </p:nvCxnSpPr>
        <p:spPr>
          <a:xfrm>
            <a:off x="838199" y="6393935"/>
            <a:ext cx="1037779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237612"/>
      </p:ext>
    </p:extLst>
  </p:cSld>
  <p:clrMapOvr>
    <a:masterClrMapping/>
  </p:clrMapOvr>
  <p:transition spd="slow">
    <p:push dir="u"/>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Body copy slide with a call out box 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B860B21-EADA-CF71-8B65-D5C1CD86D861}"/>
              </a:ext>
            </a:extLst>
          </p:cNvPr>
          <p:cNvSpPr/>
          <p:nvPr userDrawn="1"/>
        </p:nvSpPr>
        <p:spPr>
          <a:xfrm>
            <a:off x="0" y="0"/>
            <a:ext cx="685800" cy="6858000"/>
          </a:xfrm>
          <a:prstGeom prst="rect">
            <a:avLst/>
          </a:prstGeom>
          <a:solidFill>
            <a:srgbClr val="EAAA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A0FFE35B-F87F-DA32-F0DD-884106EA9686}"/>
              </a:ext>
            </a:extLst>
          </p:cNvPr>
          <p:cNvSpPr/>
          <p:nvPr userDrawn="1"/>
        </p:nvSpPr>
        <p:spPr>
          <a:xfrm>
            <a:off x="498021" y="269422"/>
            <a:ext cx="253093" cy="631915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3BC4C5-75B1-6939-2E08-F871A3EE648B}"/>
              </a:ext>
            </a:extLst>
          </p:cNvPr>
          <p:cNvSpPr>
            <a:spLocks noGrp="1"/>
          </p:cNvSpPr>
          <p:nvPr>
            <p:ph type="title"/>
          </p:nvPr>
        </p:nvSpPr>
        <p:spPr>
          <a:xfrm>
            <a:off x="838200" y="365125"/>
            <a:ext cx="10377791" cy="1325563"/>
          </a:xfrm>
        </p:spPr>
        <p:txBody>
          <a:bodyPr>
            <a:normAutofit/>
          </a:bodyPr>
          <a:lstStyle>
            <a:lvl1pPr>
              <a:defRPr sz="3600" b="1"/>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963B4E45-EBD1-1300-0B67-319181BF9116}"/>
              </a:ext>
            </a:extLst>
          </p:cNvPr>
          <p:cNvSpPr>
            <a:spLocks noGrp="1"/>
          </p:cNvSpPr>
          <p:nvPr>
            <p:ph sz="half" idx="1"/>
          </p:nvPr>
        </p:nvSpPr>
        <p:spPr>
          <a:xfrm>
            <a:off x="838200" y="1825626"/>
            <a:ext cx="5181600" cy="2072004"/>
          </a:xfrm>
        </p:spPr>
        <p:txBody>
          <a:bodyPr>
            <a:normAutofit/>
          </a:bodyPr>
          <a:lstStyle>
            <a:lvl1pPr marL="0" indent="0">
              <a:buFontTx/>
              <a:buNone/>
              <a:defRPr sz="2000"/>
            </a:lvl1pPr>
            <a:lvl2pPr marL="457200" indent="0">
              <a:buFontTx/>
              <a:buNone/>
              <a:defRPr sz="2000"/>
            </a:lvl2pPr>
            <a:lvl3pPr marL="914400" indent="0">
              <a:buFontTx/>
              <a:buNone/>
              <a:defRPr sz="2000"/>
            </a:lvl3pPr>
            <a:lvl4pPr marL="1371600" indent="0">
              <a:buFontTx/>
              <a:buNone/>
              <a:defRPr sz="2000"/>
            </a:lvl4pPr>
            <a:lvl5pPr marL="1828800" indent="0">
              <a:buFontTx/>
              <a:buNone/>
              <a:defRPr sz="2000"/>
            </a:lvl5pPr>
          </a:lstStyle>
          <a:p>
            <a:pPr lvl="0"/>
            <a:r>
              <a:rPr lang="en-GB"/>
              <a:t>Click to edit Master text styles</a:t>
            </a:r>
          </a:p>
        </p:txBody>
      </p:sp>
      <p:sp>
        <p:nvSpPr>
          <p:cNvPr id="4" name="Content Placeholder 3">
            <a:extLst>
              <a:ext uri="{FF2B5EF4-FFF2-40B4-BE49-F238E27FC236}">
                <a16:creationId xmlns:a16="http://schemas.microsoft.com/office/drawing/2014/main" id="{3DD3AA31-8BF4-BE5A-4497-5B83E1854E9D}"/>
              </a:ext>
            </a:extLst>
          </p:cNvPr>
          <p:cNvSpPr>
            <a:spLocks noGrp="1"/>
          </p:cNvSpPr>
          <p:nvPr>
            <p:ph sz="half" idx="2"/>
          </p:nvPr>
        </p:nvSpPr>
        <p:spPr>
          <a:xfrm>
            <a:off x="6172200" y="1825625"/>
            <a:ext cx="5043791" cy="4100157"/>
          </a:xfrm>
        </p:spPr>
        <p:txBody>
          <a:bodyPr>
            <a:normAutofit/>
          </a:bodyPr>
          <a:lstStyle>
            <a:lvl1pPr marL="0" indent="0">
              <a:buFontTx/>
              <a:buNone/>
              <a:defRPr sz="2000"/>
            </a:lvl1pPr>
            <a:lvl2pPr marL="457200" indent="0">
              <a:buFontTx/>
              <a:buNone/>
              <a:defRPr sz="2000"/>
            </a:lvl2pPr>
            <a:lvl3pPr marL="914400" indent="0">
              <a:buFontTx/>
              <a:buNone/>
              <a:defRPr sz="2000"/>
            </a:lvl3pPr>
            <a:lvl4pPr marL="1371600" indent="0">
              <a:buFontTx/>
              <a:buNone/>
              <a:defRPr sz="2000"/>
            </a:lvl4pPr>
            <a:lvl5pPr marL="1828800" indent="0">
              <a:buFontTx/>
              <a:buNone/>
              <a:defRPr sz="2000"/>
            </a:lvl5pPr>
          </a:lstStyle>
          <a:p>
            <a:pPr lvl="0"/>
            <a:r>
              <a:rPr lang="en-GB"/>
              <a:t>Click to edit Master text styles</a:t>
            </a:r>
          </a:p>
        </p:txBody>
      </p:sp>
      <p:pic>
        <p:nvPicPr>
          <p:cNvPr id="6" name="Picture 5">
            <a:extLst>
              <a:ext uri="{FF2B5EF4-FFF2-40B4-BE49-F238E27FC236}">
                <a16:creationId xmlns:a16="http://schemas.microsoft.com/office/drawing/2014/main" id="{4E166957-27D8-9564-DC6A-F17E9C35D06E}"/>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10" name="Straight Connector 9">
            <a:extLst>
              <a:ext uri="{FF2B5EF4-FFF2-40B4-BE49-F238E27FC236}">
                <a16:creationId xmlns:a16="http://schemas.microsoft.com/office/drawing/2014/main" id="{919C331E-B7C3-5E9B-C1D1-A57F27C58A12}"/>
              </a:ext>
            </a:extLst>
          </p:cNvPr>
          <p:cNvCxnSpPr>
            <a:cxnSpLocks/>
          </p:cNvCxnSpPr>
          <p:nvPr userDrawn="1"/>
        </p:nvCxnSpPr>
        <p:spPr>
          <a:xfrm>
            <a:off x="838199" y="6393935"/>
            <a:ext cx="1037779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0853819"/>
      </p:ext>
    </p:extLst>
  </p:cSld>
  <p:clrMapOvr>
    <a:masterClrMapping/>
  </p:clrMapOvr>
  <p:transition spd="slow">
    <p:push dir="u"/>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twoObj" preserve="1">
  <p:cSld name="Body copy slide with a call out box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B860B21-EADA-CF71-8B65-D5C1CD86D861}"/>
              </a:ext>
            </a:extLst>
          </p:cNvPr>
          <p:cNvSpPr/>
          <p:nvPr userDrawn="1"/>
        </p:nvSpPr>
        <p:spPr>
          <a:xfrm>
            <a:off x="0" y="0"/>
            <a:ext cx="685800" cy="6858000"/>
          </a:xfrm>
          <a:prstGeom prst="rect">
            <a:avLst/>
          </a:prstGeom>
          <a:solidFill>
            <a:srgbClr val="5A1B3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A0FFE35B-F87F-DA32-F0DD-884106EA9686}"/>
              </a:ext>
            </a:extLst>
          </p:cNvPr>
          <p:cNvSpPr/>
          <p:nvPr userDrawn="1"/>
        </p:nvSpPr>
        <p:spPr>
          <a:xfrm>
            <a:off x="498021" y="269422"/>
            <a:ext cx="253093" cy="631915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3BC4C5-75B1-6939-2E08-F871A3EE648B}"/>
              </a:ext>
            </a:extLst>
          </p:cNvPr>
          <p:cNvSpPr>
            <a:spLocks noGrp="1"/>
          </p:cNvSpPr>
          <p:nvPr>
            <p:ph type="title"/>
          </p:nvPr>
        </p:nvSpPr>
        <p:spPr>
          <a:xfrm>
            <a:off x="838200" y="365125"/>
            <a:ext cx="10377791" cy="1325563"/>
          </a:xfrm>
        </p:spPr>
        <p:txBody>
          <a:bodyPr>
            <a:normAutofit/>
          </a:bodyPr>
          <a:lstStyle>
            <a:lvl1pPr>
              <a:defRPr sz="3600" b="1"/>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963B4E45-EBD1-1300-0B67-319181BF9116}"/>
              </a:ext>
            </a:extLst>
          </p:cNvPr>
          <p:cNvSpPr>
            <a:spLocks noGrp="1"/>
          </p:cNvSpPr>
          <p:nvPr>
            <p:ph sz="half" idx="1"/>
          </p:nvPr>
        </p:nvSpPr>
        <p:spPr>
          <a:xfrm>
            <a:off x="838200" y="1825626"/>
            <a:ext cx="5181600" cy="2072004"/>
          </a:xfrm>
        </p:spPr>
        <p:txBody>
          <a:bodyPr>
            <a:normAutofit/>
          </a:bodyPr>
          <a:lstStyle>
            <a:lvl1pPr marL="0" indent="0">
              <a:buFontTx/>
              <a:buNone/>
              <a:defRPr sz="2000"/>
            </a:lvl1pPr>
            <a:lvl2pPr marL="457200" indent="0">
              <a:buFontTx/>
              <a:buNone/>
              <a:defRPr sz="2000"/>
            </a:lvl2pPr>
            <a:lvl3pPr marL="914400" indent="0">
              <a:buFontTx/>
              <a:buNone/>
              <a:defRPr sz="2000"/>
            </a:lvl3pPr>
            <a:lvl4pPr marL="1371600" indent="0">
              <a:buFontTx/>
              <a:buNone/>
              <a:defRPr sz="2000"/>
            </a:lvl4pPr>
            <a:lvl5pPr marL="1828800" indent="0">
              <a:buFontTx/>
              <a:buNone/>
              <a:defRPr sz="2000"/>
            </a:lvl5pPr>
          </a:lstStyle>
          <a:p>
            <a:pPr lvl="0"/>
            <a:r>
              <a:rPr lang="en-GB"/>
              <a:t>Click to edit Master text styles</a:t>
            </a:r>
          </a:p>
        </p:txBody>
      </p:sp>
      <p:sp>
        <p:nvSpPr>
          <p:cNvPr id="4" name="Content Placeholder 3">
            <a:extLst>
              <a:ext uri="{FF2B5EF4-FFF2-40B4-BE49-F238E27FC236}">
                <a16:creationId xmlns:a16="http://schemas.microsoft.com/office/drawing/2014/main" id="{3DD3AA31-8BF4-BE5A-4497-5B83E1854E9D}"/>
              </a:ext>
            </a:extLst>
          </p:cNvPr>
          <p:cNvSpPr>
            <a:spLocks noGrp="1"/>
          </p:cNvSpPr>
          <p:nvPr>
            <p:ph sz="half" idx="2"/>
          </p:nvPr>
        </p:nvSpPr>
        <p:spPr>
          <a:xfrm>
            <a:off x="6172200" y="1825625"/>
            <a:ext cx="5043791" cy="4100157"/>
          </a:xfrm>
        </p:spPr>
        <p:txBody>
          <a:bodyPr>
            <a:normAutofit/>
          </a:bodyPr>
          <a:lstStyle>
            <a:lvl1pPr marL="0" indent="0">
              <a:buFontTx/>
              <a:buNone/>
              <a:defRPr sz="2000"/>
            </a:lvl1pPr>
            <a:lvl2pPr marL="457200" indent="0">
              <a:buFontTx/>
              <a:buNone/>
              <a:defRPr sz="2000"/>
            </a:lvl2pPr>
            <a:lvl3pPr marL="914400" indent="0">
              <a:buFontTx/>
              <a:buNone/>
              <a:defRPr sz="2000"/>
            </a:lvl3pPr>
            <a:lvl4pPr marL="1371600" indent="0">
              <a:buFontTx/>
              <a:buNone/>
              <a:defRPr sz="2000"/>
            </a:lvl4pPr>
            <a:lvl5pPr marL="1828800" indent="0">
              <a:buFontTx/>
              <a:buNone/>
              <a:defRPr sz="2000"/>
            </a:lvl5pPr>
          </a:lstStyle>
          <a:p>
            <a:pPr lvl="0"/>
            <a:r>
              <a:rPr lang="en-GB"/>
              <a:t>Click to edit Master text styles</a:t>
            </a:r>
          </a:p>
        </p:txBody>
      </p:sp>
      <p:pic>
        <p:nvPicPr>
          <p:cNvPr id="6" name="Picture 5">
            <a:extLst>
              <a:ext uri="{FF2B5EF4-FFF2-40B4-BE49-F238E27FC236}">
                <a16:creationId xmlns:a16="http://schemas.microsoft.com/office/drawing/2014/main" id="{4E166957-27D8-9564-DC6A-F17E9C35D06E}"/>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10" name="Straight Connector 9">
            <a:extLst>
              <a:ext uri="{FF2B5EF4-FFF2-40B4-BE49-F238E27FC236}">
                <a16:creationId xmlns:a16="http://schemas.microsoft.com/office/drawing/2014/main" id="{919C331E-B7C3-5E9B-C1D1-A57F27C58A12}"/>
              </a:ext>
            </a:extLst>
          </p:cNvPr>
          <p:cNvCxnSpPr>
            <a:cxnSpLocks/>
          </p:cNvCxnSpPr>
          <p:nvPr userDrawn="1"/>
        </p:nvCxnSpPr>
        <p:spPr>
          <a:xfrm>
            <a:off x="838199" y="6393935"/>
            <a:ext cx="1037779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19276E9E-5CB2-F102-D851-8F9CFD2B94E4}"/>
              </a:ext>
            </a:extLst>
          </p:cNvPr>
          <p:cNvSpPr/>
          <p:nvPr userDrawn="1"/>
        </p:nvSpPr>
        <p:spPr>
          <a:xfrm>
            <a:off x="838199" y="4114800"/>
            <a:ext cx="5181600" cy="1863089"/>
          </a:xfrm>
          <a:prstGeom prst="rect">
            <a:avLst/>
          </a:prstGeom>
          <a:solidFill>
            <a:srgbClr val="5A1B3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Content Placeholder 2">
            <a:extLst>
              <a:ext uri="{FF2B5EF4-FFF2-40B4-BE49-F238E27FC236}">
                <a16:creationId xmlns:a16="http://schemas.microsoft.com/office/drawing/2014/main" id="{086D541D-6DCF-1295-9076-58585A4E21B7}"/>
              </a:ext>
            </a:extLst>
          </p:cNvPr>
          <p:cNvSpPr>
            <a:spLocks noGrp="1"/>
          </p:cNvSpPr>
          <p:nvPr>
            <p:ph sz="half" idx="10"/>
          </p:nvPr>
        </p:nvSpPr>
        <p:spPr>
          <a:xfrm>
            <a:off x="994410" y="4282819"/>
            <a:ext cx="4857750" cy="1527051"/>
          </a:xfrm>
        </p:spPr>
        <p:txBody>
          <a:bodyPr>
            <a:normAutofit/>
          </a:bodyPr>
          <a:lstStyle>
            <a:lvl1pPr marL="0" indent="0">
              <a:buFontTx/>
              <a:buNone/>
              <a:defRPr sz="2000">
                <a:solidFill>
                  <a:schemeClr val="bg1"/>
                </a:solidFill>
              </a:defRPr>
            </a:lvl1pPr>
            <a:lvl2pPr marL="457200" indent="0">
              <a:buFontTx/>
              <a:buNone/>
              <a:defRPr sz="2000"/>
            </a:lvl2pPr>
            <a:lvl3pPr marL="914400" indent="0">
              <a:buFontTx/>
              <a:buNone/>
              <a:defRPr sz="2000"/>
            </a:lvl3pPr>
            <a:lvl4pPr marL="1371600" indent="0">
              <a:buFontTx/>
              <a:buNone/>
              <a:defRPr sz="2000"/>
            </a:lvl4pPr>
            <a:lvl5pPr marL="1828800" indent="0">
              <a:buFontTx/>
              <a:buNone/>
              <a:defRPr sz="2000"/>
            </a:lvl5pPr>
          </a:lstStyle>
          <a:p>
            <a:pPr lvl="0"/>
            <a:r>
              <a:rPr lang="en-GB"/>
              <a:t>Click to edit Master text styles</a:t>
            </a:r>
          </a:p>
        </p:txBody>
      </p:sp>
    </p:spTree>
    <p:extLst>
      <p:ext uri="{BB962C8B-B14F-4D97-AF65-F5344CB8AC3E}">
        <p14:creationId xmlns:p14="http://schemas.microsoft.com/office/powerpoint/2010/main" val="318466865"/>
      </p:ext>
    </p:extLst>
  </p:cSld>
  <p:clrMapOvr>
    <a:masterClrMapping/>
  </p:clrMapOvr>
  <p:transition spd="slow">
    <p:push dir="u"/>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Body copy slide 1 column with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3AE1A-F3D8-1027-26B2-5BCD8F54FC2C}"/>
              </a:ext>
            </a:extLst>
          </p:cNvPr>
          <p:cNvSpPr>
            <a:spLocks noGrp="1"/>
          </p:cNvSpPr>
          <p:nvPr>
            <p:ph type="title"/>
          </p:nvPr>
        </p:nvSpPr>
        <p:spPr>
          <a:xfrm>
            <a:off x="838200" y="365125"/>
            <a:ext cx="6126688" cy="1325563"/>
          </a:xfrm>
        </p:spPr>
        <p:txBody>
          <a:bodyPr>
            <a:normAutofit/>
          </a:bodyPr>
          <a:lstStyle>
            <a:lvl1pPr>
              <a:defRPr sz="3600" b="1">
                <a:solidFill>
                  <a:schemeClr val="tx1"/>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426EEDB-E8DC-F0A4-4F02-57B6100AFB93}"/>
              </a:ext>
            </a:extLst>
          </p:cNvPr>
          <p:cNvSpPr>
            <a:spLocks noGrp="1"/>
          </p:cNvSpPr>
          <p:nvPr>
            <p:ph idx="1"/>
          </p:nvPr>
        </p:nvSpPr>
        <p:spPr>
          <a:xfrm>
            <a:off x="838200" y="1825625"/>
            <a:ext cx="6126688" cy="4126600"/>
          </a:xfrm>
        </p:spPr>
        <p:txBody>
          <a:bodyPr>
            <a:normAutofit/>
          </a:bodyPr>
          <a:lstStyle>
            <a:lvl1pPr>
              <a:defRPr sz="2000">
                <a:solidFill>
                  <a:schemeClr val="tx1"/>
                </a:solidFill>
              </a:defRPr>
            </a:lvl1pPr>
            <a:lvl2pPr>
              <a:defRPr sz="2000">
                <a:solidFill>
                  <a:schemeClr val="tx1"/>
                </a:solidFill>
              </a:defRPr>
            </a:lvl2pPr>
            <a:lvl3pPr>
              <a:defRPr sz="2000">
                <a:solidFill>
                  <a:schemeClr val="tx1"/>
                </a:solidFill>
              </a:defRPr>
            </a:lvl3pPr>
            <a:lvl4pPr>
              <a:defRPr sz="2000">
                <a:solidFill>
                  <a:schemeClr val="tx1"/>
                </a:solidFill>
              </a:defRPr>
            </a:lvl4pPr>
            <a:lvl5pPr>
              <a:defRPr sz="20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0" name="Picture Placeholder 6">
            <a:extLst>
              <a:ext uri="{FF2B5EF4-FFF2-40B4-BE49-F238E27FC236}">
                <a16:creationId xmlns:a16="http://schemas.microsoft.com/office/drawing/2014/main" id="{F4DB7A49-0C90-6BA7-AA6A-A60F81658081}"/>
              </a:ext>
            </a:extLst>
          </p:cNvPr>
          <p:cNvSpPr>
            <a:spLocks noGrp="1"/>
          </p:cNvSpPr>
          <p:nvPr>
            <p:ph type="pic" sz="quarter" idx="14"/>
          </p:nvPr>
        </p:nvSpPr>
        <p:spPr>
          <a:xfrm>
            <a:off x="7125419" y="365125"/>
            <a:ext cx="5066581" cy="5587100"/>
          </a:xfrm>
          <a:solidFill>
            <a:schemeClr val="bg2"/>
          </a:solidFill>
        </p:spPr>
        <p:txBody>
          <a:bodyPr/>
          <a:lstStyle/>
          <a:p>
            <a:endParaRPr lang="en-US"/>
          </a:p>
        </p:txBody>
      </p:sp>
      <p:pic>
        <p:nvPicPr>
          <p:cNvPr id="5" name="Picture 4">
            <a:extLst>
              <a:ext uri="{FF2B5EF4-FFF2-40B4-BE49-F238E27FC236}">
                <a16:creationId xmlns:a16="http://schemas.microsoft.com/office/drawing/2014/main" id="{04E7CCC2-FAFC-CB5A-DD53-5459261D19D3}"/>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grpSp>
        <p:nvGrpSpPr>
          <p:cNvPr id="9" name="Group 8">
            <a:extLst>
              <a:ext uri="{FF2B5EF4-FFF2-40B4-BE49-F238E27FC236}">
                <a16:creationId xmlns:a16="http://schemas.microsoft.com/office/drawing/2014/main" id="{5D913A18-EFE8-47DF-7A58-563AA6E558F1}"/>
              </a:ext>
            </a:extLst>
          </p:cNvPr>
          <p:cNvGrpSpPr/>
          <p:nvPr userDrawn="1"/>
        </p:nvGrpSpPr>
        <p:grpSpPr>
          <a:xfrm>
            <a:off x="0" y="0"/>
            <a:ext cx="751114" cy="6858000"/>
            <a:chOff x="0" y="0"/>
            <a:chExt cx="751114" cy="6858000"/>
          </a:xfrm>
          <a:solidFill>
            <a:srgbClr val="006633"/>
          </a:solidFill>
        </p:grpSpPr>
        <p:sp>
          <p:nvSpPr>
            <p:cNvPr id="7" name="Rectangle 6">
              <a:extLst>
                <a:ext uri="{FF2B5EF4-FFF2-40B4-BE49-F238E27FC236}">
                  <a16:creationId xmlns:a16="http://schemas.microsoft.com/office/drawing/2014/main" id="{D0CAD58F-7EA0-CDED-F72E-BC18F1467CEF}"/>
                </a:ext>
              </a:extLst>
            </p:cNvPr>
            <p:cNvSpPr/>
            <p:nvPr userDrawn="1"/>
          </p:nvSpPr>
          <p:spPr>
            <a:xfrm>
              <a:off x="0" y="0"/>
              <a:ext cx="685800" cy="6858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34FC0733-E08B-E90D-76D0-30038EEE10BD}"/>
                </a:ext>
              </a:extLst>
            </p:cNvPr>
            <p:cNvSpPr/>
            <p:nvPr userDrawn="1"/>
          </p:nvSpPr>
          <p:spPr>
            <a:xfrm>
              <a:off x="498021" y="269422"/>
              <a:ext cx="253093" cy="631915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1" name="Straight Connector 10">
            <a:extLst>
              <a:ext uri="{FF2B5EF4-FFF2-40B4-BE49-F238E27FC236}">
                <a16:creationId xmlns:a16="http://schemas.microsoft.com/office/drawing/2014/main" id="{3F2BF48B-BF49-B647-8021-7E26976732C4}"/>
              </a:ext>
            </a:extLst>
          </p:cNvPr>
          <p:cNvCxnSpPr>
            <a:cxnSpLocks/>
          </p:cNvCxnSpPr>
          <p:nvPr userDrawn="1"/>
        </p:nvCxnSpPr>
        <p:spPr>
          <a:xfrm>
            <a:off x="838199" y="6393935"/>
            <a:ext cx="1037779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583039"/>
      </p:ext>
    </p:extLst>
  </p:cSld>
  <p:clrMapOvr>
    <a:masterClrMapping/>
  </p:clrMapOvr>
  <p:transition spd="slow">
    <p:push dir="u"/>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2_Title and Conten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941345FA-3CFC-EDAE-5E0B-372A379D8BF9}"/>
              </a:ext>
            </a:extLst>
          </p:cNvPr>
          <p:cNvCxnSpPr>
            <a:cxnSpLocks/>
          </p:cNvCxnSpPr>
          <p:nvPr userDrawn="1"/>
        </p:nvCxnSpPr>
        <p:spPr>
          <a:xfrm>
            <a:off x="0" y="6393935"/>
            <a:ext cx="1121599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9BA3AE1A-F3D8-1027-26B2-5BCD8F54FC2C}"/>
              </a:ext>
            </a:extLst>
          </p:cNvPr>
          <p:cNvSpPr>
            <a:spLocks noGrp="1"/>
          </p:cNvSpPr>
          <p:nvPr>
            <p:ph type="title"/>
          </p:nvPr>
        </p:nvSpPr>
        <p:spPr>
          <a:xfrm>
            <a:off x="5409833" y="365125"/>
            <a:ext cx="5806158" cy="1325563"/>
          </a:xfrm>
        </p:spPr>
        <p:txBody>
          <a:bodyPr>
            <a:normAutofit/>
          </a:bodyPr>
          <a:lstStyle>
            <a:lvl1pPr>
              <a:defRPr sz="3600" b="1">
                <a:solidFill>
                  <a:schemeClr val="tx1"/>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426EEDB-E8DC-F0A4-4F02-57B6100AFB93}"/>
              </a:ext>
            </a:extLst>
          </p:cNvPr>
          <p:cNvSpPr>
            <a:spLocks noGrp="1"/>
          </p:cNvSpPr>
          <p:nvPr>
            <p:ph idx="1"/>
          </p:nvPr>
        </p:nvSpPr>
        <p:spPr>
          <a:xfrm>
            <a:off x="5409833" y="1825625"/>
            <a:ext cx="5806158" cy="4126600"/>
          </a:xfrm>
        </p:spPr>
        <p:txBody>
          <a:bodyPr>
            <a:normAutofit/>
          </a:bodyPr>
          <a:lstStyle>
            <a:lvl1pPr>
              <a:defRPr sz="2000">
                <a:solidFill>
                  <a:schemeClr val="tx1"/>
                </a:solidFill>
              </a:defRPr>
            </a:lvl1pPr>
            <a:lvl2pPr>
              <a:defRPr sz="2000">
                <a:solidFill>
                  <a:schemeClr val="tx1"/>
                </a:solidFill>
              </a:defRPr>
            </a:lvl2pPr>
            <a:lvl3pPr>
              <a:defRPr sz="2000">
                <a:solidFill>
                  <a:schemeClr val="tx1"/>
                </a:solidFill>
              </a:defRPr>
            </a:lvl3pPr>
            <a:lvl4pPr>
              <a:defRPr sz="2000">
                <a:solidFill>
                  <a:schemeClr val="tx1"/>
                </a:solidFill>
              </a:defRPr>
            </a:lvl4pPr>
            <a:lvl5pPr>
              <a:defRPr sz="20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0" name="Picture Placeholder 6">
            <a:extLst>
              <a:ext uri="{FF2B5EF4-FFF2-40B4-BE49-F238E27FC236}">
                <a16:creationId xmlns:a16="http://schemas.microsoft.com/office/drawing/2014/main" id="{F4DB7A49-0C90-6BA7-AA6A-A60F81658081}"/>
              </a:ext>
            </a:extLst>
          </p:cNvPr>
          <p:cNvSpPr>
            <a:spLocks noGrp="1"/>
          </p:cNvSpPr>
          <p:nvPr>
            <p:ph type="pic" sz="quarter" idx="14"/>
          </p:nvPr>
        </p:nvSpPr>
        <p:spPr>
          <a:xfrm>
            <a:off x="0" y="365125"/>
            <a:ext cx="5066581" cy="5587100"/>
          </a:xfrm>
          <a:solidFill>
            <a:schemeClr val="bg2"/>
          </a:solidFill>
        </p:spPr>
        <p:txBody>
          <a:bodyPr/>
          <a:lstStyle/>
          <a:p>
            <a:endParaRPr lang="en-US"/>
          </a:p>
        </p:txBody>
      </p:sp>
      <p:pic>
        <p:nvPicPr>
          <p:cNvPr id="5" name="Picture 4">
            <a:extLst>
              <a:ext uri="{FF2B5EF4-FFF2-40B4-BE49-F238E27FC236}">
                <a16:creationId xmlns:a16="http://schemas.microsoft.com/office/drawing/2014/main" id="{04E7CCC2-FAFC-CB5A-DD53-5459261D19D3}"/>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spTree>
    <p:extLst>
      <p:ext uri="{BB962C8B-B14F-4D97-AF65-F5344CB8AC3E}">
        <p14:creationId xmlns:p14="http://schemas.microsoft.com/office/powerpoint/2010/main" val="1631392042"/>
      </p:ext>
    </p:extLst>
  </p:cSld>
  <p:clrMapOvr>
    <a:masterClrMapping/>
  </p:clrMapOvr>
  <p:transition spd="slow">
    <p:push dir="u"/>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543732F-1F33-24C2-5D97-6F988E3D16CF}"/>
              </a:ext>
            </a:extLst>
          </p:cNvPr>
          <p:cNvSpPr/>
          <p:nvPr userDrawn="1"/>
        </p:nvSpPr>
        <p:spPr>
          <a:xfrm>
            <a:off x="0" y="0"/>
            <a:ext cx="11227324" cy="6858000"/>
          </a:xfrm>
          <a:prstGeom prst="rect">
            <a:avLst/>
          </a:prstGeom>
          <a:solidFill>
            <a:srgbClr val="3D464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A3AE1A-F3D8-1027-26B2-5BCD8F54FC2C}"/>
              </a:ext>
            </a:extLst>
          </p:cNvPr>
          <p:cNvSpPr>
            <a:spLocks noGrp="1"/>
          </p:cNvSpPr>
          <p:nvPr>
            <p:ph type="title"/>
          </p:nvPr>
        </p:nvSpPr>
        <p:spPr>
          <a:xfrm>
            <a:off x="838200" y="365125"/>
            <a:ext cx="6126688" cy="1325563"/>
          </a:xfrm>
        </p:spPr>
        <p:txBody>
          <a:bodyPr>
            <a:normAutofit/>
          </a:bodyPr>
          <a:lstStyle>
            <a:lvl1pPr>
              <a:defRPr sz="3600" b="1">
                <a:solidFill>
                  <a:schemeClr val="bg1"/>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426EEDB-E8DC-F0A4-4F02-57B6100AFB93}"/>
              </a:ext>
            </a:extLst>
          </p:cNvPr>
          <p:cNvSpPr>
            <a:spLocks noGrp="1"/>
          </p:cNvSpPr>
          <p:nvPr>
            <p:ph idx="1"/>
          </p:nvPr>
        </p:nvSpPr>
        <p:spPr>
          <a:xfrm>
            <a:off x="838200" y="1825625"/>
            <a:ext cx="6126688" cy="4126600"/>
          </a:xfrm>
        </p:spPr>
        <p:txBody>
          <a:bodyPr>
            <a:normAutofit/>
          </a:bodyPr>
          <a:lstStyle>
            <a:lvl1pPr>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Picture Placeholder 6">
            <a:extLst>
              <a:ext uri="{FF2B5EF4-FFF2-40B4-BE49-F238E27FC236}">
                <a16:creationId xmlns:a16="http://schemas.microsoft.com/office/drawing/2014/main" id="{D610EAFA-81EE-C747-5531-4C777D66F7A7}"/>
              </a:ext>
            </a:extLst>
          </p:cNvPr>
          <p:cNvSpPr>
            <a:spLocks noGrp="1"/>
          </p:cNvSpPr>
          <p:nvPr>
            <p:ph type="pic" sz="quarter" idx="14"/>
          </p:nvPr>
        </p:nvSpPr>
        <p:spPr>
          <a:xfrm>
            <a:off x="7125419" y="365125"/>
            <a:ext cx="4601525" cy="5587100"/>
          </a:xfrm>
          <a:solidFill>
            <a:schemeClr val="bg2"/>
          </a:solidFill>
        </p:spPr>
        <p:txBody>
          <a:bodyPr/>
          <a:lstStyle/>
          <a:p>
            <a:endParaRPr lang="en-US"/>
          </a:p>
        </p:txBody>
      </p:sp>
      <p:pic>
        <p:nvPicPr>
          <p:cNvPr id="4" name="Picture 3">
            <a:extLst>
              <a:ext uri="{FF2B5EF4-FFF2-40B4-BE49-F238E27FC236}">
                <a16:creationId xmlns:a16="http://schemas.microsoft.com/office/drawing/2014/main" id="{B97DA128-78E3-DFF8-5D94-C49259B1D307}"/>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5" name="Straight Connector 4">
            <a:extLst>
              <a:ext uri="{FF2B5EF4-FFF2-40B4-BE49-F238E27FC236}">
                <a16:creationId xmlns:a16="http://schemas.microsoft.com/office/drawing/2014/main" id="{ACBA7D92-626E-4B2B-EFE8-EA2B6884BF01}"/>
              </a:ext>
            </a:extLst>
          </p:cNvPr>
          <p:cNvCxnSpPr>
            <a:cxnSpLocks/>
          </p:cNvCxnSpPr>
          <p:nvPr userDrawn="1"/>
        </p:nvCxnSpPr>
        <p:spPr>
          <a:xfrm>
            <a:off x="0" y="6393935"/>
            <a:ext cx="1121599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266241"/>
      </p:ext>
    </p:extLst>
  </p:cSld>
  <p:clrMapOvr>
    <a:masterClrMapping/>
  </p:clrMapOvr>
  <p:transition spd="slow">
    <p:push dir="u"/>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01CEB42A-F774-299D-A78D-0B49C1D70F30}"/>
              </a:ext>
            </a:extLst>
          </p:cNvPr>
          <p:cNvSpPr/>
          <p:nvPr userDrawn="1"/>
        </p:nvSpPr>
        <p:spPr>
          <a:xfrm>
            <a:off x="0" y="0"/>
            <a:ext cx="11227324" cy="6858000"/>
          </a:xfrm>
          <a:prstGeom prst="rect">
            <a:avLst/>
          </a:prstGeom>
          <a:solidFill>
            <a:srgbClr val="0A224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A3AE1A-F3D8-1027-26B2-5BCD8F54FC2C}"/>
              </a:ext>
            </a:extLst>
          </p:cNvPr>
          <p:cNvSpPr>
            <a:spLocks noGrp="1"/>
          </p:cNvSpPr>
          <p:nvPr>
            <p:ph type="title"/>
          </p:nvPr>
        </p:nvSpPr>
        <p:spPr>
          <a:xfrm>
            <a:off x="838200" y="365125"/>
            <a:ext cx="6126688" cy="1325563"/>
          </a:xfrm>
        </p:spPr>
        <p:txBody>
          <a:bodyPr>
            <a:normAutofit/>
          </a:bodyPr>
          <a:lstStyle>
            <a:lvl1pPr>
              <a:defRPr sz="3600" b="1">
                <a:solidFill>
                  <a:schemeClr val="bg1"/>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426EEDB-E8DC-F0A4-4F02-57B6100AFB93}"/>
              </a:ext>
            </a:extLst>
          </p:cNvPr>
          <p:cNvSpPr>
            <a:spLocks noGrp="1"/>
          </p:cNvSpPr>
          <p:nvPr>
            <p:ph idx="1"/>
          </p:nvPr>
        </p:nvSpPr>
        <p:spPr>
          <a:xfrm>
            <a:off x="838200" y="1825625"/>
            <a:ext cx="6126688" cy="4126600"/>
          </a:xfrm>
        </p:spPr>
        <p:txBody>
          <a:bodyPr>
            <a:normAutofit/>
          </a:bodyPr>
          <a:lstStyle>
            <a:lvl1pPr>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8" name="Picture Placeholder 6">
            <a:extLst>
              <a:ext uri="{FF2B5EF4-FFF2-40B4-BE49-F238E27FC236}">
                <a16:creationId xmlns:a16="http://schemas.microsoft.com/office/drawing/2014/main" id="{5AD6031E-F1E1-0608-0F6F-E19646175A9E}"/>
              </a:ext>
            </a:extLst>
          </p:cNvPr>
          <p:cNvSpPr>
            <a:spLocks noGrp="1"/>
          </p:cNvSpPr>
          <p:nvPr>
            <p:ph type="pic" sz="quarter" idx="13"/>
          </p:nvPr>
        </p:nvSpPr>
        <p:spPr>
          <a:xfrm>
            <a:off x="7125419" y="365125"/>
            <a:ext cx="4601525" cy="5587100"/>
          </a:xfrm>
          <a:solidFill>
            <a:schemeClr val="bg2"/>
          </a:solidFill>
        </p:spPr>
        <p:txBody>
          <a:bodyPr/>
          <a:lstStyle/>
          <a:p>
            <a:endParaRPr lang="en-US"/>
          </a:p>
        </p:txBody>
      </p:sp>
      <p:pic>
        <p:nvPicPr>
          <p:cNvPr id="4" name="Picture 3">
            <a:extLst>
              <a:ext uri="{FF2B5EF4-FFF2-40B4-BE49-F238E27FC236}">
                <a16:creationId xmlns:a16="http://schemas.microsoft.com/office/drawing/2014/main" id="{BC365B49-CE31-0D74-B1D4-037A6BC1E327}"/>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5" name="Straight Connector 4">
            <a:extLst>
              <a:ext uri="{FF2B5EF4-FFF2-40B4-BE49-F238E27FC236}">
                <a16:creationId xmlns:a16="http://schemas.microsoft.com/office/drawing/2014/main" id="{E2BC93A7-77F7-2411-FE01-7B11A386BED8}"/>
              </a:ext>
            </a:extLst>
          </p:cNvPr>
          <p:cNvCxnSpPr>
            <a:cxnSpLocks/>
          </p:cNvCxnSpPr>
          <p:nvPr userDrawn="1"/>
        </p:nvCxnSpPr>
        <p:spPr>
          <a:xfrm>
            <a:off x="0" y="6393935"/>
            <a:ext cx="1121599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6369993"/>
      </p:ext>
    </p:extLst>
  </p:cSld>
  <p:clrMapOvr>
    <a:masterClrMapping/>
  </p:clrMapOvr>
  <p:transition spd="slow">
    <p:push dir="u"/>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F79ABEB-C5A9-28FE-A30E-E55138097EE3}"/>
              </a:ext>
            </a:extLst>
          </p:cNvPr>
          <p:cNvSpPr/>
          <p:nvPr userDrawn="1"/>
        </p:nvSpPr>
        <p:spPr>
          <a:xfrm>
            <a:off x="0" y="0"/>
            <a:ext cx="11227324" cy="6858000"/>
          </a:xfrm>
          <a:prstGeom prst="rect">
            <a:avLst/>
          </a:prstGeom>
          <a:solidFill>
            <a:srgbClr val="5A1B3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A3AE1A-F3D8-1027-26B2-5BCD8F54FC2C}"/>
              </a:ext>
            </a:extLst>
          </p:cNvPr>
          <p:cNvSpPr>
            <a:spLocks noGrp="1"/>
          </p:cNvSpPr>
          <p:nvPr>
            <p:ph type="title"/>
          </p:nvPr>
        </p:nvSpPr>
        <p:spPr>
          <a:xfrm>
            <a:off x="838200" y="365125"/>
            <a:ext cx="6126688" cy="1325563"/>
          </a:xfrm>
        </p:spPr>
        <p:txBody>
          <a:bodyPr>
            <a:normAutofit/>
          </a:bodyPr>
          <a:lstStyle>
            <a:lvl1pPr>
              <a:defRPr sz="3600" b="1">
                <a:solidFill>
                  <a:schemeClr val="bg1"/>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426EEDB-E8DC-F0A4-4F02-57B6100AFB93}"/>
              </a:ext>
            </a:extLst>
          </p:cNvPr>
          <p:cNvSpPr>
            <a:spLocks noGrp="1"/>
          </p:cNvSpPr>
          <p:nvPr>
            <p:ph idx="1"/>
          </p:nvPr>
        </p:nvSpPr>
        <p:spPr>
          <a:xfrm>
            <a:off x="838200" y="1825625"/>
            <a:ext cx="6126688" cy="4126600"/>
          </a:xfrm>
        </p:spPr>
        <p:txBody>
          <a:bodyPr>
            <a:normAutofit/>
          </a:bodyPr>
          <a:lstStyle>
            <a:lvl1pPr>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8" name="Picture Placeholder 6">
            <a:extLst>
              <a:ext uri="{FF2B5EF4-FFF2-40B4-BE49-F238E27FC236}">
                <a16:creationId xmlns:a16="http://schemas.microsoft.com/office/drawing/2014/main" id="{5AD6031E-F1E1-0608-0F6F-E19646175A9E}"/>
              </a:ext>
            </a:extLst>
          </p:cNvPr>
          <p:cNvSpPr>
            <a:spLocks noGrp="1"/>
          </p:cNvSpPr>
          <p:nvPr>
            <p:ph type="pic" sz="quarter" idx="13"/>
          </p:nvPr>
        </p:nvSpPr>
        <p:spPr>
          <a:xfrm>
            <a:off x="7125419" y="365125"/>
            <a:ext cx="4601525" cy="5587100"/>
          </a:xfrm>
          <a:solidFill>
            <a:schemeClr val="bg2"/>
          </a:solidFill>
        </p:spPr>
        <p:txBody>
          <a:bodyPr/>
          <a:lstStyle/>
          <a:p>
            <a:endParaRPr lang="en-US"/>
          </a:p>
        </p:txBody>
      </p:sp>
      <p:pic>
        <p:nvPicPr>
          <p:cNvPr id="5" name="Picture 4">
            <a:extLst>
              <a:ext uri="{FF2B5EF4-FFF2-40B4-BE49-F238E27FC236}">
                <a16:creationId xmlns:a16="http://schemas.microsoft.com/office/drawing/2014/main" id="{7FB3F624-6DDD-D801-F5E4-94E80AB9B688}"/>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6" name="Straight Connector 5">
            <a:extLst>
              <a:ext uri="{FF2B5EF4-FFF2-40B4-BE49-F238E27FC236}">
                <a16:creationId xmlns:a16="http://schemas.microsoft.com/office/drawing/2014/main" id="{566A2940-617E-787A-6CF2-47E512C00DE0}"/>
              </a:ext>
            </a:extLst>
          </p:cNvPr>
          <p:cNvCxnSpPr>
            <a:cxnSpLocks/>
          </p:cNvCxnSpPr>
          <p:nvPr userDrawn="1"/>
        </p:nvCxnSpPr>
        <p:spPr>
          <a:xfrm>
            <a:off x="0" y="6393935"/>
            <a:ext cx="1121599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5853099"/>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2_Title pag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CE84E4E-DCFF-F349-9D7B-458B50FC7A59}"/>
              </a:ext>
            </a:extLst>
          </p:cNvPr>
          <p:cNvSpPr/>
          <p:nvPr userDrawn="1"/>
        </p:nvSpPr>
        <p:spPr>
          <a:xfrm>
            <a:off x="0" y="0"/>
            <a:ext cx="12192000" cy="6858000"/>
          </a:xfrm>
          <a:prstGeom prst="rect">
            <a:avLst/>
          </a:prstGeom>
          <a:solidFill>
            <a:srgbClr val="8FAD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2" name="Title 1">
            <a:extLst>
              <a:ext uri="{FF2B5EF4-FFF2-40B4-BE49-F238E27FC236}">
                <a16:creationId xmlns:a16="http://schemas.microsoft.com/office/drawing/2014/main" id="{EB9C2FEC-2F1D-BD4C-AF43-4B639D4B41A0}"/>
              </a:ext>
            </a:extLst>
          </p:cNvPr>
          <p:cNvSpPr>
            <a:spLocks noGrp="1"/>
          </p:cNvSpPr>
          <p:nvPr>
            <p:ph type="ctrTitle"/>
          </p:nvPr>
        </p:nvSpPr>
        <p:spPr>
          <a:xfrm>
            <a:off x="668215" y="1019907"/>
            <a:ext cx="5427785" cy="2839823"/>
          </a:xfrm>
        </p:spPr>
        <p:txBody>
          <a:bodyPr anchor="t">
            <a:normAutofit/>
          </a:bodyPr>
          <a:lstStyle>
            <a:lvl1pPr algn="l">
              <a:defRPr sz="6000">
                <a:solidFill>
                  <a:schemeClr val="tx1"/>
                </a:solidFill>
              </a:defRPr>
            </a:lvl1pPr>
          </a:lstStyle>
          <a:p>
            <a:r>
              <a:rPr lang="en-GB"/>
              <a:t>Click to edit Master title style</a:t>
            </a:r>
            <a:endParaRPr lang="en-US" dirty="0"/>
          </a:p>
        </p:txBody>
      </p:sp>
      <p:sp>
        <p:nvSpPr>
          <p:cNvPr id="3" name="Subtitle 2">
            <a:extLst>
              <a:ext uri="{FF2B5EF4-FFF2-40B4-BE49-F238E27FC236}">
                <a16:creationId xmlns:a16="http://schemas.microsoft.com/office/drawing/2014/main" id="{2E79AB98-BD5F-1D4E-81F2-CB474EE17E6A}"/>
              </a:ext>
            </a:extLst>
          </p:cNvPr>
          <p:cNvSpPr>
            <a:spLocks noGrp="1"/>
          </p:cNvSpPr>
          <p:nvPr>
            <p:ph type="subTitle" idx="1"/>
          </p:nvPr>
        </p:nvSpPr>
        <p:spPr>
          <a:xfrm>
            <a:off x="668215" y="3859730"/>
            <a:ext cx="5427786" cy="1718109"/>
          </a:xfrm>
        </p:spPr>
        <p:txBody>
          <a:bodyPr anchor="b"/>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pic>
        <p:nvPicPr>
          <p:cNvPr id="5" name="Picture 4">
            <a:extLst>
              <a:ext uri="{FF2B5EF4-FFF2-40B4-BE49-F238E27FC236}">
                <a16:creationId xmlns:a16="http://schemas.microsoft.com/office/drawing/2014/main" id="{BBC79D9B-EA20-A36F-28F6-BE850398354C}"/>
              </a:ext>
            </a:extLst>
          </p:cNvPr>
          <p:cNvPicPr>
            <a:picLocks noChangeAspect="1"/>
          </p:cNvPicPr>
          <p:nvPr userDrawn="1"/>
        </p:nvPicPr>
        <p:blipFill>
          <a:blip r:embed="rId2"/>
          <a:stretch>
            <a:fillRect/>
          </a:stretch>
        </p:blipFill>
        <p:spPr>
          <a:xfrm>
            <a:off x="9187200" y="5932800"/>
            <a:ext cx="2458938" cy="424800"/>
          </a:xfrm>
          <a:prstGeom prst="rect">
            <a:avLst/>
          </a:prstGeom>
        </p:spPr>
      </p:pic>
      <p:pic>
        <p:nvPicPr>
          <p:cNvPr id="8" name="Picture 7" descr="A black background with red text&#10;&#10;Description automatically generated">
            <a:extLst>
              <a:ext uri="{FF2B5EF4-FFF2-40B4-BE49-F238E27FC236}">
                <a16:creationId xmlns:a16="http://schemas.microsoft.com/office/drawing/2014/main" id="{8951D17A-C680-F449-B7A4-5ACA5FD7FF9D}"/>
              </a:ext>
            </a:extLst>
          </p:cNvPr>
          <p:cNvPicPr>
            <a:picLocks noChangeAspect="1"/>
          </p:cNvPicPr>
          <p:nvPr userDrawn="1"/>
        </p:nvPicPr>
        <p:blipFill>
          <a:blip r:embed="rId3"/>
          <a:stretch>
            <a:fillRect/>
          </a:stretch>
        </p:blipFill>
        <p:spPr>
          <a:xfrm>
            <a:off x="7000240" y="1019907"/>
            <a:ext cx="3815100" cy="3815100"/>
          </a:xfrm>
          <a:prstGeom prst="rect">
            <a:avLst/>
          </a:prstGeom>
        </p:spPr>
      </p:pic>
    </p:spTree>
    <p:extLst>
      <p:ext uri="{BB962C8B-B14F-4D97-AF65-F5344CB8AC3E}">
        <p14:creationId xmlns:p14="http://schemas.microsoft.com/office/powerpoint/2010/main" val="2892193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childTnLst>
                                </p:cTn>
                              </p:par>
                            </p:childTnLst>
                          </p:cTn>
                        </p:par>
                        <p:par>
                          <p:cTn id="13" fill="hold">
                            <p:stCondLst>
                              <p:cond delay="2000"/>
                            </p:stCondLst>
                            <p:childTnLst>
                              <p:par>
                                <p:cTn id="14" presetID="10" presetClass="entr" presetSubtype="0" fill="hold" grpId="0" nodeType="after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P spid="3" grpId="0" build="p">
        <p:tmplLst>
          <p:tmpl lvl="1">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Lst>
  </p:timing>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FEBFB45-8890-BC7D-7DDF-ED5AE1C37074}"/>
              </a:ext>
            </a:extLst>
          </p:cNvPr>
          <p:cNvSpPr/>
          <p:nvPr userDrawn="1"/>
        </p:nvSpPr>
        <p:spPr>
          <a:xfrm>
            <a:off x="-1" y="0"/>
            <a:ext cx="11227323" cy="6858000"/>
          </a:xfrm>
          <a:prstGeom prst="rect">
            <a:avLst/>
          </a:prstGeom>
          <a:solidFill>
            <a:srgbClr val="00663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A3AE1A-F3D8-1027-26B2-5BCD8F54FC2C}"/>
              </a:ext>
            </a:extLst>
          </p:cNvPr>
          <p:cNvSpPr>
            <a:spLocks noGrp="1"/>
          </p:cNvSpPr>
          <p:nvPr>
            <p:ph type="title"/>
          </p:nvPr>
        </p:nvSpPr>
        <p:spPr>
          <a:xfrm>
            <a:off x="838200" y="365125"/>
            <a:ext cx="6126688" cy="1325563"/>
          </a:xfrm>
        </p:spPr>
        <p:txBody>
          <a:bodyPr>
            <a:normAutofit/>
          </a:bodyPr>
          <a:lstStyle>
            <a:lvl1pPr>
              <a:defRPr sz="3600" b="1">
                <a:solidFill>
                  <a:schemeClr val="bg1"/>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426EEDB-E8DC-F0A4-4F02-57B6100AFB93}"/>
              </a:ext>
            </a:extLst>
          </p:cNvPr>
          <p:cNvSpPr>
            <a:spLocks noGrp="1"/>
          </p:cNvSpPr>
          <p:nvPr>
            <p:ph idx="1"/>
          </p:nvPr>
        </p:nvSpPr>
        <p:spPr>
          <a:xfrm>
            <a:off x="838200" y="1825625"/>
            <a:ext cx="6126688" cy="4126600"/>
          </a:xfrm>
        </p:spPr>
        <p:txBody>
          <a:bodyPr>
            <a:normAutofit/>
          </a:bodyPr>
          <a:lstStyle>
            <a:lvl1pPr>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8" name="Picture Placeholder 6">
            <a:extLst>
              <a:ext uri="{FF2B5EF4-FFF2-40B4-BE49-F238E27FC236}">
                <a16:creationId xmlns:a16="http://schemas.microsoft.com/office/drawing/2014/main" id="{5AD6031E-F1E1-0608-0F6F-E19646175A9E}"/>
              </a:ext>
            </a:extLst>
          </p:cNvPr>
          <p:cNvSpPr>
            <a:spLocks noGrp="1"/>
          </p:cNvSpPr>
          <p:nvPr>
            <p:ph type="pic" sz="quarter" idx="13"/>
          </p:nvPr>
        </p:nvSpPr>
        <p:spPr>
          <a:xfrm>
            <a:off x="7125419" y="365125"/>
            <a:ext cx="4601525" cy="5587100"/>
          </a:xfrm>
          <a:solidFill>
            <a:schemeClr val="bg2"/>
          </a:solidFill>
        </p:spPr>
        <p:txBody>
          <a:bodyPr/>
          <a:lstStyle/>
          <a:p>
            <a:endParaRPr lang="en-US"/>
          </a:p>
        </p:txBody>
      </p:sp>
      <p:pic>
        <p:nvPicPr>
          <p:cNvPr id="4" name="Picture 3">
            <a:extLst>
              <a:ext uri="{FF2B5EF4-FFF2-40B4-BE49-F238E27FC236}">
                <a16:creationId xmlns:a16="http://schemas.microsoft.com/office/drawing/2014/main" id="{75F9D628-185D-ED36-10BA-04E6DEBF3413}"/>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6" name="Straight Connector 5">
            <a:extLst>
              <a:ext uri="{FF2B5EF4-FFF2-40B4-BE49-F238E27FC236}">
                <a16:creationId xmlns:a16="http://schemas.microsoft.com/office/drawing/2014/main" id="{0113B8C0-10FD-581B-2427-CC37875DA2B3}"/>
              </a:ext>
            </a:extLst>
          </p:cNvPr>
          <p:cNvCxnSpPr>
            <a:cxnSpLocks/>
          </p:cNvCxnSpPr>
          <p:nvPr userDrawn="1"/>
        </p:nvCxnSpPr>
        <p:spPr>
          <a:xfrm>
            <a:off x="0" y="6393935"/>
            <a:ext cx="1121599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787796"/>
      </p:ext>
    </p:extLst>
  </p:cSld>
  <p:clrMapOvr>
    <a:masterClrMapping/>
  </p:clrMapOvr>
  <p:transition spd="slow">
    <p:push dir="u"/>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75FBDA5-AACC-A99E-4BED-3E09B0DFDCE6}"/>
              </a:ext>
            </a:extLst>
          </p:cNvPr>
          <p:cNvSpPr/>
          <p:nvPr userDrawn="1"/>
        </p:nvSpPr>
        <p:spPr>
          <a:xfrm>
            <a:off x="0" y="0"/>
            <a:ext cx="11227324" cy="6858000"/>
          </a:xfrm>
          <a:prstGeom prst="rect">
            <a:avLst/>
          </a:prstGeom>
          <a:solidFill>
            <a:srgbClr val="EAAA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A3AE1A-F3D8-1027-26B2-5BCD8F54FC2C}"/>
              </a:ext>
            </a:extLst>
          </p:cNvPr>
          <p:cNvSpPr>
            <a:spLocks noGrp="1"/>
          </p:cNvSpPr>
          <p:nvPr>
            <p:ph type="title"/>
          </p:nvPr>
        </p:nvSpPr>
        <p:spPr>
          <a:xfrm>
            <a:off x="838200" y="365125"/>
            <a:ext cx="6126688" cy="1325563"/>
          </a:xfrm>
        </p:spPr>
        <p:txBody>
          <a:bodyPr>
            <a:normAutofit/>
          </a:bodyPr>
          <a:lstStyle>
            <a:lvl1pPr>
              <a:defRPr sz="3600" b="1">
                <a:solidFill>
                  <a:schemeClr val="tx1"/>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426EEDB-E8DC-F0A4-4F02-57B6100AFB93}"/>
              </a:ext>
            </a:extLst>
          </p:cNvPr>
          <p:cNvSpPr>
            <a:spLocks noGrp="1"/>
          </p:cNvSpPr>
          <p:nvPr>
            <p:ph idx="1"/>
          </p:nvPr>
        </p:nvSpPr>
        <p:spPr>
          <a:xfrm>
            <a:off x="838200" y="1825625"/>
            <a:ext cx="6126688" cy="4126600"/>
          </a:xfrm>
        </p:spPr>
        <p:txBody>
          <a:bodyPr>
            <a:normAutofit/>
          </a:bodyPr>
          <a:lstStyle>
            <a:lvl1pPr>
              <a:defRPr sz="2000">
                <a:solidFill>
                  <a:schemeClr val="tx1"/>
                </a:solidFill>
              </a:defRPr>
            </a:lvl1pPr>
            <a:lvl2pPr>
              <a:defRPr sz="2000">
                <a:solidFill>
                  <a:schemeClr val="tx1"/>
                </a:solidFill>
              </a:defRPr>
            </a:lvl2pPr>
            <a:lvl3pPr>
              <a:defRPr sz="2000">
                <a:solidFill>
                  <a:schemeClr val="tx1"/>
                </a:solidFill>
              </a:defRPr>
            </a:lvl3pPr>
            <a:lvl4pPr>
              <a:defRPr sz="2000">
                <a:solidFill>
                  <a:schemeClr val="tx1"/>
                </a:solidFill>
              </a:defRPr>
            </a:lvl4pPr>
            <a:lvl5pPr>
              <a:defRPr sz="20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8" name="Picture Placeholder 6">
            <a:extLst>
              <a:ext uri="{FF2B5EF4-FFF2-40B4-BE49-F238E27FC236}">
                <a16:creationId xmlns:a16="http://schemas.microsoft.com/office/drawing/2014/main" id="{5AD6031E-F1E1-0608-0F6F-E19646175A9E}"/>
              </a:ext>
            </a:extLst>
          </p:cNvPr>
          <p:cNvSpPr>
            <a:spLocks noGrp="1"/>
          </p:cNvSpPr>
          <p:nvPr>
            <p:ph type="pic" sz="quarter" idx="13"/>
          </p:nvPr>
        </p:nvSpPr>
        <p:spPr>
          <a:xfrm>
            <a:off x="7125419" y="365125"/>
            <a:ext cx="4601525" cy="5587100"/>
          </a:xfrm>
          <a:solidFill>
            <a:schemeClr val="bg2"/>
          </a:solidFill>
        </p:spPr>
        <p:txBody>
          <a:bodyPr/>
          <a:lstStyle/>
          <a:p>
            <a:endParaRPr lang="en-US"/>
          </a:p>
        </p:txBody>
      </p:sp>
      <p:pic>
        <p:nvPicPr>
          <p:cNvPr id="5" name="Picture 4">
            <a:extLst>
              <a:ext uri="{FF2B5EF4-FFF2-40B4-BE49-F238E27FC236}">
                <a16:creationId xmlns:a16="http://schemas.microsoft.com/office/drawing/2014/main" id="{2B9D4157-E439-23A5-D314-EE8DA0284527}"/>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7" name="Straight Connector 6">
            <a:extLst>
              <a:ext uri="{FF2B5EF4-FFF2-40B4-BE49-F238E27FC236}">
                <a16:creationId xmlns:a16="http://schemas.microsoft.com/office/drawing/2014/main" id="{35329ABC-FED0-F8D2-8F41-874A77E69939}"/>
              </a:ext>
            </a:extLst>
          </p:cNvPr>
          <p:cNvCxnSpPr>
            <a:cxnSpLocks/>
          </p:cNvCxnSpPr>
          <p:nvPr userDrawn="1"/>
        </p:nvCxnSpPr>
        <p:spPr>
          <a:xfrm>
            <a:off x="0" y="6393935"/>
            <a:ext cx="1121599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7022963"/>
      </p:ext>
    </p:extLst>
  </p:cSld>
  <p:clrMapOvr>
    <a:masterClrMapping/>
  </p:clrMapOvr>
  <p:transition spd="slow">
    <p:push dir="u"/>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6_Title and Conten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0124FD4-3CC6-B5BD-0CFE-F86348EC8815}"/>
              </a:ext>
            </a:extLst>
          </p:cNvPr>
          <p:cNvSpPr/>
          <p:nvPr userDrawn="1"/>
        </p:nvSpPr>
        <p:spPr>
          <a:xfrm>
            <a:off x="0" y="0"/>
            <a:ext cx="11227322" cy="6858000"/>
          </a:xfrm>
          <a:prstGeom prst="rect">
            <a:avLst/>
          </a:prstGeom>
          <a:solidFill>
            <a:srgbClr val="8FAD1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A3AE1A-F3D8-1027-26B2-5BCD8F54FC2C}"/>
              </a:ext>
            </a:extLst>
          </p:cNvPr>
          <p:cNvSpPr>
            <a:spLocks noGrp="1"/>
          </p:cNvSpPr>
          <p:nvPr>
            <p:ph type="title"/>
          </p:nvPr>
        </p:nvSpPr>
        <p:spPr>
          <a:xfrm>
            <a:off x="838200" y="365125"/>
            <a:ext cx="6126688" cy="1325563"/>
          </a:xfrm>
        </p:spPr>
        <p:txBody>
          <a:bodyPr>
            <a:normAutofit/>
          </a:bodyPr>
          <a:lstStyle>
            <a:lvl1pPr>
              <a:defRPr sz="3600" b="1">
                <a:solidFill>
                  <a:schemeClr val="tx1"/>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426EEDB-E8DC-F0A4-4F02-57B6100AFB93}"/>
              </a:ext>
            </a:extLst>
          </p:cNvPr>
          <p:cNvSpPr>
            <a:spLocks noGrp="1"/>
          </p:cNvSpPr>
          <p:nvPr>
            <p:ph idx="1"/>
          </p:nvPr>
        </p:nvSpPr>
        <p:spPr>
          <a:xfrm>
            <a:off x="838200" y="1825625"/>
            <a:ext cx="6126688" cy="4126600"/>
          </a:xfrm>
        </p:spPr>
        <p:txBody>
          <a:bodyPr>
            <a:normAutofit/>
          </a:bodyPr>
          <a:lstStyle>
            <a:lvl1pPr>
              <a:defRPr sz="2000">
                <a:solidFill>
                  <a:schemeClr val="tx1"/>
                </a:solidFill>
              </a:defRPr>
            </a:lvl1pPr>
            <a:lvl2pPr>
              <a:defRPr sz="2000">
                <a:solidFill>
                  <a:schemeClr val="tx1"/>
                </a:solidFill>
              </a:defRPr>
            </a:lvl2pPr>
            <a:lvl3pPr>
              <a:defRPr sz="2000">
                <a:solidFill>
                  <a:schemeClr val="tx1"/>
                </a:solidFill>
              </a:defRPr>
            </a:lvl3pPr>
            <a:lvl4pPr>
              <a:defRPr sz="2000">
                <a:solidFill>
                  <a:schemeClr val="tx1"/>
                </a:solidFill>
              </a:defRPr>
            </a:lvl4pPr>
            <a:lvl5pPr>
              <a:defRPr sz="20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8" name="Picture Placeholder 6">
            <a:extLst>
              <a:ext uri="{FF2B5EF4-FFF2-40B4-BE49-F238E27FC236}">
                <a16:creationId xmlns:a16="http://schemas.microsoft.com/office/drawing/2014/main" id="{5AD6031E-F1E1-0608-0F6F-E19646175A9E}"/>
              </a:ext>
            </a:extLst>
          </p:cNvPr>
          <p:cNvSpPr>
            <a:spLocks noGrp="1"/>
          </p:cNvSpPr>
          <p:nvPr>
            <p:ph type="pic" sz="quarter" idx="13"/>
          </p:nvPr>
        </p:nvSpPr>
        <p:spPr>
          <a:xfrm>
            <a:off x="7125419" y="365125"/>
            <a:ext cx="5066581" cy="5587100"/>
          </a:xfrm>
          <a:solidFill>
            <a:schemeClr val="bg1"/>
          </a:solidFill>
        </p:spPr>
        <p:txBody>
          <a:bodyPr/>
          <a:lstStyle/>
          <a:p>
            <a:endParaRPr lang="en-US"/>
          </a:p>
        </p:txBody>
      </p:sp>
      <p:sp>
        <p:nvSpPr>
          <p:cNvPr id="11" name="Picture Placeholder 6">
            <a:extLst>
              <a:ext uri="{FF2B5EF4-FFF2-40B4-BE49-F238E27FC236}">
                <a16:creationId xmlns:a16="http://schemas.microsoft.com/office/drawing/2014/main" id="{C74E1599-9338-1A01-0344-9F8E2333A82B}"/>
              </a:ext>
            </a:extLst>
          </p:cNvPr>
          <p:cNvSpPr>
            <a:spLocks noGrp="1"/>
          </p:cNvSpPr>
          <p:nvPr>
            <p:ph type="pic" sz="quarter" idx="14"/>
          </p:nvPr>
        </p:nvSpPr>
        <p:spPr>
          <a:xfrm>
            <a:off x="7125419" y="365125"/>
            <a:ext cx="4601525" cy="5587100"/>
          </a:xfrm>
          <a:solidFill>
            <a:schemeClr val="bg2"/>
          </a:solidFill>
        </p:spPr>
        <p:txBody>
          <a:bodyPr/>
          <a:lstStyle/>
          <a:p>
            <a:endParaRPr lang="en-US"/>
          </a:p>
        </p:txBody>
      </p:sp>
      <p:pic>
        <p:nvPicPr>
          <p:cNvPr id="4" name="Picture 3">
            <a:extLst>
              <a:ext uri="{FF2B5EF4-FFF2-40B4-BE49-F238E27FC236}">
                <a16:creationId xmlns:a16="http://schemas.microsoft.com/office/drawing/2014/main" id="{6C3AC6CA-EE2B-A7E0-A72D-52F5C8DD5C6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7" name="Straight Connector 6">
            <a:extLst>
              <a:ext uri="{FF2B5EF4-FFF2-40B4-BE49-F238E27FC236}">
                <a16:creationId xmlns:a16="http://schemas.microsoft.com/office/drawing/2014/main" id="{2B9EC6EF-BA5D-51B0-8399-4B2366F46891}"/>
              </a:ext>
            </a:extLst>
          </p:cNvPr>
          <p:cNvCxnSpPr>
            <a:cxnSpLocks/>
          </p:cNvCxnSpPr>
          <p:nvPr userDrawn="1"/>
        </p:nvCxnSpPr>
        <p:spPr>
          <a:xfrm>
            <a:off x="0" y="6393935"/>
            <a:ext cx="1121599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3161226"/>
      </p:ext>
    </p:extLst>
  </p:cSld>
  <p:clrMapOvr>
    <a:masterClrMapping/>
  </p:clrMapOvr>
  <p:transition spd="slow">
    <p:push dir="u"/>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8_Title and Conten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7C37585-75F3-F716-B107-53120C04FFEB}"/>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sp>
        <p:nvSpPr>
          <p:cNvPr id="6" name="Rectangle 5">
            <a:extLst>
              <a:ext uri="{FF2B5EF4-FFF2-40B4-BE49-F238E27FC236}">
                <a16:creationId xmlns:a16="http://schemas.microsoft.com/office/drawing/2014/main" id="{B496C70E-9C52-A471-F59A-095400601D06}"/>
              </a:ext>
            </a:extLst>
          </p:cNvPr>
          <p:cNvSpPr/>
          <p:nvPr userDrawn="1"/>
        </p:nvSpPr>
        <p:spPr>
          <a:xfrm>
            <a:off x="0" y="0"/>
            <a:ext cx="11227324" cy="6858000"/>
          </a:xfrm>
          <a:prstGeom prst="rect">
            <a:avLst/>
          </a:prstGeom>
          <a:solidFill>
            <a:srgbClr val="00857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A3AE1A-F3D8-1027-26B2-5BCD8F54FC2C}"/>
              </a:ext>
            </a:extLst>
          </p:cNvPr>
          <p:cNvSpPr>
            <a:spLocks noGrp="1"/>
          </p:cNvSpPr>
          <p:nvPr>
            <p:ph type="title"/>
          </p:nvPr>
        </p:nvSpPr>
        <p:spPr>
          <a:xfrm>
            <a:off x="838200" y="365125"/>
            <a:ext cx="6126688" cy="1325563"/>
          </a:xfrm>
        </p:spPr>
        <p:txBody>
          <a:bodyPr>
            <a:normAutofit/>
          </a:bodyPr>
          <a:lstStyle>
            <a:lvl1pPr>
              <a:defRPr sz="3600" b="1">
                <a:solidFill>
                  <a:schemeClr val="bg1"/>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426EEDB-E8DC-F0A4-4F02-57B6100AFB93}"/>
              </a:ext>
            </a:extLst>
          </p:cNvPr>
          <p:cNvSpPr>
            <a:spLocks noGrp="1"/>
          </p:cNvSpPr>
          <p:nvPr>
            <p:ph idx="1"/>
          </p:nvPr>
        </p:nvSpPr>
        <p:spPr>
          <a:xfrm>
            <a:off x="838200" y="1825625"/>
            <a:ext cx="6126688" cy="4126600"/>
          </a:xfrm>
        </p:spPr>
        <p:txBody>
          <a:bodyPr>
            <a:normAutofit/>
          </a:bodyPr>
          <a:lstStyle>
            <a:lvl1pPr>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8" name="Picture Placeholder 6">
            <a:extLst>
              <a:ext uri="{FF2B5EF4-FFF2-40B4-BE49-F238E27FC236}">
                <a16:creationId xmlns:a16="http://schemas.microsoft.com/office/drawing/2014/main" id="{5AD6031E-F1E1-0608-0F6F-E19646175A9E}"/>
              </a:ext>
            </a:extLst>
          </p:cNvPr>
          <p:cNvSpPr>
            <a:spLocks noGrp="1"/>
          </p:cNvSpPr>
          <p:nvPr>
            <p:ph type="pic" sz="quarter" idx="13"/>
          </p:nvPr>
        </p:nvSpPr>
        <p:spPr>
          <a:xfrm>
            <a:off x="7125419" y="365125"/>
            <a:ext cx="4601525" cy="5587100"/>
          </a:xfrm>
          <a:solidFill>
            <a:schemeClr val="bg2"/>
          </a:solidFill>
        </p:spPr>
        <p:txBody>
          <a:bodyPr/>
          <a:lstStyle/>
          <a:p>
            <a:endParaRPr lang="en-US"/>
          </a:p>
        </p:txBody>
      </p:sp>
      <p:cxnSp>
        <p:nvCxnSpPr>
          <p:cNvPr id="5" name="Straight Connector 4">
            <a:extLst>
              <a:ext uri="{FF2B5EF4-FFF2-40B4-BE49-F238E27FC236}">
                <a16:creationId xmlns:a16="http://schemas.microsoft.com/office/drawing/2014/main" id="{4AF66902-237C-EC48-05C2-9102DC34D926}"/>
              </a:ext>
            </a:extLst>
          </p:cNvPr>
          <p:cNvCxnSpPr>
            <a:cxnSpLocks/>
          </p:cNvCxnSpPr>
          <p:nvPr userDrawn="1"/>
        </p:nvCxnSpPr>
        <p:spPr>
          <a:xfrm>
            <a:off x="0" y="6393935"/>
            <a:ext cx="1121599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5068952"/>
      </p:ext>
    </p:extLst>
  </p:cSld>
  <p:clrMapOvr>
    <a:masterClrMapping/>
  </p:clrMapOvr>
  <p:transition spd="slow">
    <p:push dir="u"/>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7_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D9552DD-D055-BF2F-C528-7617ED4E1C14}"/>
              </a:ext>
            </a:extLst>
          </p:cNvPr>
          <p:cNvSpPr/>
          <p:nvPr userDrawn="1"/>
        </p:nvSpPr>
        <p:spPr>
          <a:xfrm>
            <a:off x="0" y="0"/>
            <a:ext cx="11227322" cy="6858000"/>
          </a:xfrm>
          <a:prstGeom prst="rect">
            <a:avLst/>
          </a:prstGeom>
          <a:solidFill>
            <a:srgbClr val="5CB8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A3AE1A-F3D8-1027-26B2-5BCD8F54FC2C}"/>
              </a:ext>
            </a:extLst>
          </p:cNvPr>
          <p:cNvSpPr>
            <a:spLocks noGrp="1"/>
          </p:cNvSpPr>
          <p:nvPr>
            <p:ph type="title"/>
          </p:nvPr>
        </p:nvSpPr>
        <p:spPr>
          <a:xfrm>
            <a:off x="838200" y="365125"/>
            <a:ext cx="6126688" cy="1325563"/>
          </a:xfrm>
        </p:spPr>
        <p:txBody>
          <a:bodyPr>
            <a:normAutofit/>
          </a:bodyPr>
          <a:lstStyle>
            <a:lvl1pPr>
              <a:defRPr sz="3600" b="1">
                <a:solidFill>
                  <a:schemeClr val="tx1"/>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426EEDB-E8DC-F0A4-4F02-57B6100AFB93}"/>
              </a:ext>
            </a:extLst>
          </p:cNvPr>
          <p:cNvSpPr>
            <a:spLocks noGrp="1"/>
          </p:cNvSpPr>
          <p:nvPr>
            <p:ph idx="1"/>
          </p:nvPr>
        </p:nvSpPr>
        <p:spPr>
          <a:xfrm>
            <a:off x="838200" y="1825625"/>
            <a:ext cx="6126688" cy="4126600"/>
          </a:xfrm>
        </p:spPr>
        <p:txBody>
          <a:bodyPr>
            <a:normAutofit/>
          </a:bodyPr>
          <a:lstStyle>
            <a:lvl1pPr>
              <a:defRPr sz="2000">
                <a:solidFill>
                  <a:schemeClr val="tx1"/>
                </a:solidFill>
              </a:defRPr>
            </a:lvl1pPr>
            <a:lvl2pPr>
              <a:defRPr sz="2000">
                <a:solidFill>
                  <a:schemeClr val="tx1"/>
                </a:solidFill>
              </a:defRPr>
            </a:lvl2pPr>
            <a:lvl3pPr>
              <a:defRPr sz="2000">
                <a:solidFill>
                  <a:schemeClr val="tx1"/>
                </a:solidFill>
              </a:defRPr>
            </a:lvl3pPr>
            <a:lvl4pPr>
              <a:defRPr sz="2000">
                <a:solidFill>
                  <a:schemeClr val="tx1"/>
                </a:solidFill>
              </a:defRPr>
            </a:lvl4pPr>
            <a:lvl5pPr>
              <a:defRPr sz="20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6" name="Picture 5">
            <a:extLst>
              <a:ext uri="{FF2B5EF4-FFF2-40B4-BE49-F238E27FC236}">
                <a16:creationId xmlns:a16="http://schemas.microsoft.com/office/drawing/2014/main" id="{AAE3CDD1-571D-FE57-DFF8-D8A904922637}"/>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sp>
        <p:nvSpPr>
          <p:cNvPr id="11" name="Picture Placeholder 6">
            <a:extLst>
              <a:ext uri="{FF2B5EF4-FFF2-40B4-BE49-F238E27FC236}">
                <a16:creationId xmlns:a16="http://schemas.microsoft.com/office/drawing/2014/main" id="{FF47A1D1-A203-27B1-74D8-EF79309B4D84}"/>
              </a:ext>
            </a:extLst>
          </p:cNvPr>
          <p:cNvSpPr>
            <a:spLocks noGrp="1"/>
          </p:cNvSpPr>
          <p:nvPr>
            <p:ph type="pic" sz="quarter" idx="14"/>
          </p:nvPr>
        </p:nvSpPr>
        <p:spPr>
          <a:xfrm>
            <a:off x="7125419" y="365125"/>
            <a:ext cx="4601525" cy="5587100"/>
          </a:xfrm>
          <a:solidFill>
            <a:schemeClr val="bg2"/>
          </a:solidFill>
        </p:spPr>
        <p:txBody>
          <a:bodyPr/>
          <a:lstStyle/>
          <a:p>
            <a:endParaRPr lang="en-US"/>
          </a:p>
        </p:txBody>
      </p:sp>
      <p:cxnSp>
        <p:nvCxnSpPr>
          <p:cNvPr id="7" name="Straight Connector 6">
            <a:extLst>
              <a:ext uri="{FF2B5EF4-FFF2-40B4-BE49-F238E27FC236}">
                <a16:creationId xmlns:a16="http://schemas.microsoft.com/office/drawing/2014/main" id="{7E063064-D067-7D5D-4105-C6B0B046E73C}"/>
              </a:ext>
            </a:extLst>
          </p:cNvPr>
          <p:cNvCxnSpPr>
            <a:cxnSpLocks/>
          </p:cNvCxnSpPr>
          <p:nvPr userDrawn="1"/>
        </p:nvCxnSpPr>
        <p:spPr>
          <a:xfrm>
            <a:off x="0" y="6393935"/>
            <a:ext cx="1121599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0323802"/>
      </p:ext>
    </p:extLst>
  </p:cSld>
  <p:clrMapOvr>
    <a:masterClrMapping/>
  </p:clrMapOvr>
  <p:transition spd="slow">
    <p:push dir="u"/>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1_Title and Content">
    <p:spTree>
      <p:nvGrpSpPr>
        <p:cNvPr id="1" name=""/>
        <p:cNvGrpSpPr/>
        <p:nvPr/>
      </p:nvGrpSpPr>
      <p:grpSpPr>
        <a:xfrm>
          <a:off x="0" y="0"/>
          <a:ext cx="0" cy="0"/>
          <a:chOff x="0" y="0"/>
          <a:chExt cx="0" cy="0"/>
        </a:xfrm>
      </p:grpSpPr>
      <p:sp>
        <p:nvSpPr>
          <p:cNvPr id="5" name="Picture Placeholder 6">
            <a:extLst>
              <a:ext uri="{FF2B5EF4-FFF2-40B4-BE49-F238E27FC236}">
                <a16:creationId xmlns:a16="http://schemas.microsoft.com/office/drawing/2014/main" id="{A4C4C4E8-8B35-A585-A42F-8382F27F3806}"/>
              </a:ext>
            </a:extLst>
          </p:cNvPr>
          <p:cNvSpPr>
            <a:spLocks noGrp="1"/>
          </p:cNvSpPr>
          <p:nvPr>
            <p:ph type="pic" sz="quarter" idx="13"/>
          </p:nvPr>
        </p:nvSpPr>
        <p:spPr>
          <a:xfrm>
            <a:off x="0" y="-1"/>
            <a:ext cx="12192000" cy="6858001"/>
          </a:xfrm>
          <a:solidFill>
            <a:schemeClr val="bg2"/>
          </a:solidFill>
        </p:spPr>
        <p:txBody>
          <a:bodyPr/>
          <a:lstStyle/>
          <a:p>
            <a:endParaRPr lang="en-US"/>
          </a:p>
        </p:txBody>
      </p:sp>
      <p:sp>
        <p:nvSpPr>
          <p:cNvPr id="7" name="Title 1">
            <a:extLst>
              <a:ext uri="{FF2B5EF4-FFF2-40B4-BE49-F238E27FC236}">
                <a16:creationId xmlns:a16="http://schemas.microsoft.com/office/drawing/2014/main" id="{52004CD3-AA9D-9BEF-1A32-33252540AAF6}"/>
              </a:ext>
            </a:extLst>
          </p:cNvPr>
          <p:cNvSpPr>
            <a:spLocks noGrp="1"/>
          </p:cNvSpPr>
          <p:nvPr>
            <p:ph type="title"/>
          </p:nvPr>
        </p:nvSpPr>
        <p:spPr>
          <a:xfrm>
            <a:off x="831850" y="464064"/>
            <a:ext cx="5264150" cy="5465800"/>
          </a:xfrm>
          <a:noFill/>
        </p:spPr>
        <p:txBody>
          <a:bodyPr anchor="ctr"/>
          <a:lstStyle>
            <a:lvl1pPr>
              <a:defRPr sz="6000" b="1"/>
            </a:lvl1pPr>
          </a:lstStyle>
          <a:p>
            <a:r>
              <a:rPr lang="en-GB"/>
              <a:t>Click to edit Master title style</a:t>
            </a:r>
            <a:endParaRPr lang="en-US"/>
          </a:p>
        </p:txBody>
      </p:sp>
      <p:pic>
        <p:nvPicPr>
          <p:cNvPr id="2" name="Picture 1">
            <a:extLst>
              <a:ext uri="{FF2B5EF4-FFF2-40B4-BE49-F238E27FC236}">
                <a16:creationId xmlns:a16="http://schemas.microsoft.com/office/drawing/2014/main" id="{46AEC686-83B9-6081-615C-68909F5DF225}"/>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3" name="Straight Connector 2">
            <a:extLst>
              <a:ext uri="{FF2B5EF4-FFF2-40B4-BE49-F238E27FC236}">
                <a16:creationId xmlns:a16="http://schemas.microsoft.com/office/drawing/2014/main" id="{4D224D88-715F-3720-8ED7-332B8E687491}"/>
              </a:ext>
            </a:extLst>
          </p:cNvPr>
          <p:cNvCxnSpPr>
            <a:cxnSpLocks/>
          </p:cNvCxnSpPr>
          <p:nvPr userDrawn="1"/>
        </p:nvCxnSpPr>
        <p:spPr>
          <a:xfrm>
            <a:off x="0" y="6393935"/>
            <a:ext cx="1121599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EF64B952-93F7-26AF-04BF-1990C7F44508}"/>
              </a:ext>
            </a:extLst>
          </p:cNvPr>
          <p:cNvSpPr txBox="1"/>
          <p:nvPr userDrawn="1"/>
        </p:nvSpPr>
        <p:spPr>
          <a:xfrm>
            <a:off x="2977563" y="3154046"/>
            <a:ext cx="6185646" cy="369332"/>
          </a:xfrm>
          <a:prstGeom prst="rect">
            <a:avLst/>
          </a:prstGeom>
          <a:noFill/>
        </p:spPr>
        <p:txBody>
          <a:bodyPr wrap="square">
            <a:spAutoFit/>
          </a:bodyPr>
          <a:lstStyle/>
          <a:p>
            <a:r>
              <a:rPr lang="en-GB">
                <a:effectLst/>
                <a:latin typeface="Texta Bold" panose="02000000000000000000" pitchFamily="2" charset="77"/>
              </a:rPr>
              <a:t>Lorem ipsum </a:t>
            </a:r>
            <a:r>
              <a:rPr lang="en-GB" err="1">
                <a:effectLst/>
                <a:latin typeface="Texta Bold" panose="02000000000000000000" pitchFamily="2" charset="77"/>
              </a:rPr>
              <a:t>dolor</a:t>
            </a:r>
            <a:r>
              <a:rPr lang="en-GB">
                <a:effectLst/>
                <a:latin typeface="Texta Bold" panose="02000000000000000000" pitchFamily="2" charset="77"/>
              </a:rPr>
              <a:t> sit </a:t>
            </a:r>
            <a:r>
              <a:rPr lang="en-GB" err="1">
                <a:effectLst/>
                <a:latin typeface="Texta Bold" panose="02000000000000000000" pitchFamily="2" charset="77"/>
              </a:rPr>
              <a:t>amet</a:t>
            </a:r>
            <a:endParaRPr lang="en-GB">
              <a:effectLst/>
              <a:latin typeface="Texta Bold" panose="02000000000000000000" pitchFamily="2" charset="77"/>
            </a:endParaRPr>
          </a:p>
        </p:txBody>
      </p:sp>
    </p:spTree>
    <p:extLst>
      <p:ext uri="{BB962C8B-B14F-4D97-AF65-F5344CB8AC3E}">
        <p14:creationId xmlns:p14="http://schemas.microsoft.com/office/powerpoint/2010/main" val="398611829"/>
      </p:ext>
    </p:extLst>
  </p:cSld>
  <p:clrMapOvr>
    <a:masterClrMapping/>
  </p:clrMapOvr>
  <p:transition spd="slow">
    <p:push dir="u"/>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Divider without image 1">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0124FD4-3CC6-B5BD-0CFE-F86348EC8815}"/>
              </a:ext>
            </a:extLst>
          </p:cNvPr>
          <p:cNvSpPr/>
          <p:nvPr userDrawn="1"/>
        </p:nvSpPr>
        <p:spPr>
          <a:xfrm>
            <a:off x="0" y="0"/>
            <a:ext cx="12192000" cy="6858000"/>
          </a:xfrm>
          <a:prstGeom prst="rect">
            <a:avLst/>
          </a:prstGeom>
          <a:solidFill>
            <a:srgbClr val="8FAD1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A3AE1A-F3D8-1027-26B2-5BCD8F54FC2C}"/>
              </a:ext>
            </a:extLst>
          </p:cNvPr>
          <p:cNvSpPr>
            <a:spLocks noGrp="1"/>
          </p:cNvSpPr>
          <p:nvPr>
            <p:ph type="title"/>
          </p:nvPr>
        </p:nvSpPr>
        <p:spPr>
          <a:xfrm>
            <a:off x="838199" y="0"/>
            <a:ext cx="10377792" cy="6393929"/>
          </a:xfrm>
        </p:spPr>
        <p:txBody>
          <a:bodyPr>
            <a:normAutofit/>
          </a:bodyPr>
          <a:lstStyle>
            <a:lvl1pPr algn="l">
              <a:defRPr sz="4800" b="1">
                <a:solidFill>
                  <a:schemeClr val="tx1"/>
                </a:solidFill>
              </a:defRPr>
            </a:lvl1pPr>
          </a:lstStyle>
          <a:p>
            <a:r>
              <a:rPr lang="en-GB"/>
              <a:t>Click to edit Master title style</a:t>
            </a:r>
            <a:endParaRPr lang="en-US"/>
          </a:p>
        </p:txBody>
      </p:sp>
      <p:pic>
        <p:nvPicPr>
          <p:cNvPr id="4" name="Picture 3">
            <a:extLst>
              <a:ext uri="{FF2B5EF4-FFF2-40B4-BE49-F238E27FC236}">
                <a16:creationId xmlns:a16="http://schemas.microsoft.com/office/drawing/2014/main" id="{6C3AC6CA-EE2B-A7E0-A72D-52F5C8DD5C6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cxnSp>
        <p:nvCxnSpPr>
          <p:cNvPr id="7" name="Straight Connector 6">
            <a:extLst>
              <a:ext uri="{FF2B5EF4-FFF2-40B4-BE49-F238E27FC236}">
                <a16:creationId xmlns:a16="http://schemas.microsoft.com/office/drawing/2014/main" id="{2B9EC6EF-BA5D-51B0-8399-4B2366F46891}"/>
              </a:ext>
            </a:extLst>
          </p:cNvPr>
          <p:cNvCxnSpPr>
            <a:cxnSpLocks/>
          </p:cNvCxnSpPr>
          <p:nvPr userDrawn="1"/>
        </p:nvCxnSpPr>
        <p:spPr>
          <a:xfrm>
            <a:off x="0" y="6393935"/>
            <a:ext cx="1121599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2469511"/>
      </p:ext>
    </p:extLst>
  </p:cSld>
  <p:clrMapOvr>
    <a:masterClrMapping/>
  </p:clrMapOvr>
  <p:transition spd="slow">
    <p:push dir="u"/>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Divider without image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F79ABEB-C5A9-28FE-A30E-E55138097EE3}"/>
              </a:ext>
            </a:extLst>
          </p:cNvPr>
          <p:cNvSpPr/>
          <p:nvPr userDrawn="1"/>
        </p:nvSpPr>
        <p:spPr>
          <a:xfrm>
            <a:off x="-1" y="0"/>
            <a:ext cx="12285785" cy="6858000"/>
          </a:xfrm>
          <a:prstGeom prst="rect">
            <a:avLst/>
          </a:prstGeom>
          <a:solidFill>
            <a:srgbClr val="5A1B3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566A2940-617E-787A-6CF2-47E512C00DE0}"/>
              </a:ext>
            </a:extLst>
          </p:cNvPr>
          <p:cNvCxnSpPr>
            <a:cxnSpLocks/>
          </p:cNvCxnSpPr>
          <p:nvPr userDrawn="1"/>
        </p:nvCxnSpPr>
        <p:spPr>
          <a:xfrm>
            <a:off x="0" y="6393935"/>
            <a:ext cx="1121599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17" name="Picture 16" descr="A white text on a black background&#10;&#10;Description automatically generated">
            <a:extLst>
              <a:ext uri="{FF2B5EF4-FFF2-40B4-BE49-F238E27FC236}">
                <a16:creationId xmlns:a16="http://schemas.microsoft.com/office/drawing/2014/main" id="{7C92A4E8-C1F5-501F-9E45-83FEE0C4772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11527523" y="6210217"/>
            <a:ext cx="380846" cy="373229"/>
          </a:xfrm>
          <a:prstGeom prst="rect">
            <a:avLst/>
          </a:prstGeom>
        </p:spPr>
      </p:pic>
      <p:sp>
        <p:nvSpPr>
          <p:cNvPr id="19" name="Title 1">
            <a:extLst>
              <a:ext uri="{FF2B5EF4-FFF2-40B4-BE49-F238E27FC236}">
                <a16:creationId xmlns:a16="http://schemas.microsoft.com/office/drawing/2014/main" id="{E1B812E8-B302-4A7A-5ED2-CC4D3EE0D315}"/>
              </a:ext>
            </a:extLst>
          </p:cNvPr>
          <p:cNvSpPr>
            <a:spLocks noGrp="1"/>
          </p:cNvSpPr>
          <p:nvPr>
            <p:ph type="title"/>
          </p:nvPr>
        </p:nvSpPr>
        <p:spPr>
          <a:xfrm>
            <a:off x="838199" y="0"/>
            <a:ext cx="10377792" cy="6393929"/>
          </a:xfrm>
        </p:spPr>
        <p:txBody>
          <a:bodyPr>
            <a:normAutofit/>
          </a:bodyPr>
          <a:lstStyle>
            <a:lvl1pPr algn="l">
              <a:defRPr sz="4800" b="1">
                <a:solidFill>
                  <a:schemeClr val="bg1"/>
                </a:solidFill>
              </a:defRPr>
            </a:lvl1pPr>
          </a:lstStyle>
          <a:p>
            <a:r>
              <a:rPr lang="en-GB"/>
              <a:t>Click to edit Master title style</a:t>
            </a:r>
            <a:endParaRPr lang="en-US"/>
          </a:p>
        </p:txBody>
      </p:sp>
    </p:spTree>
    <p:extLst>
      <p:ext uri="{BB962C8B-B14F-4D97-AF65-F5344CB8AC3E}">
        <p14:creationId xmlns:p14="http://schemas.microsoft.com/office/powerpoint/2010/main" val="1974876671"/>
      </p:ext>
    </p:extLst>
  </p:cSld>
  <p:clrMapOvr>
    <a:masterClrMapping/>
  </p:clrMapOvr>
  <p:transition spd="slow">
    <p:push dir="u"/>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Divider slide with image 1">
    <p:spTree>
      <p:nvGrpSpPr>
        <p:cNvPr id="1" name=""/>
        <p:cNvGrpSpPr/>
        <p:nvPr/>
      </p:nvGrpSpPr>
      <p:grpSpPr>
        <a:xfrm>
          <a:off x="0" y="0"/>
          <a:ext cx="0" cy="0"/>
          <a:chOff x="0" y="0"/>
          <a:chExt cx="0" cy="0"/>
        </a:xfrm>
      </p:grpSpPr>
      <p:sp>
        <p:nvSpPr>
          <p:cNvPr id="4" name="Picture Placeholder 6">
            <a:extLst>
              <a:ext uri="{FF2B5EF4-FFF2-40B4-BE49-F238E27FC236}">
                <a16:creationId xmlns:a16="http://schemas.microsoft.com/office/drawing/2014/main" id="{7D1EC7D3-ABBD-0BCA-7358-11C2F4FAA86D}"/>
              </a:ext>
            </a:extLst>
          </p:cNvPr>
          <p:cNvSpPr>
            <a:spLocks noGrp="1"/>
          </p:cNvSpPr>
          <p:nvPr>
            <p:ph type="pic" sz="quarter" idx="13"/>
          </p:nvPr>
        </p:nvSpPr>
        <p:spPr>
          <a:xfrm>
            <a:off x="0" y="0"/>
            <a:ext cx="12192000" cy="6858000"/>
          </a:xfrm>
          <a:solidFill>
            <a:schemeClr val="bg1">
              <a:lumMod val="85000"/>
            </a:schemeClr>
          </a:solidFill>
        </p:spPr>
        <p:txBody>
          <a:bodyPr/>
          <a:lstStyle/>
          <a:p>
            <a:endParaRPr lang="en-US"/>
          </a:p>
        </p:txBody>
      </p:sp>
      <p:cxnSp>
        <p:nvCxnSpPr>
          <p:cNvPr id="7" name="Straight Connector 6">
            <a:extLst>
              <a:ext uri="{FF2B5EF4-FFF2-40B4-BE49-F238E27FC236}">
                <a16:creationId xmlns:a16="http://schemas.microsoft.com/office/drawing/2014/main" id="{ACA7F3FC-DFEA-98E9-4A0E-E5E8AE87480D}"/>
              </a:ext>
            </a:extLst>
          </p:cNvPr>
          <p:cNvCxnSpPr>
            <a:cxnSpLocks/>
          </p:cNvCxnSpPr>
          <p:nvPr userDrawn="1"/>
        </p:nvCxnSpPr>
        <p:spPr>
          <a:xfrm>
            <a:off x="0" y="6393935"/>
            <a:ext cx="1121599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BC0F7976-0A94-2BF6-8EEE-8613A6AB4CF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094" b="-76299"/>
          <a:stretch/>
        </p:blipFill>
        <p:spPr>
          <a:xfrm>
            <a:off x="11536521" y="6210218"/>
            <a:ext cx="380846" cy="647779"/>
          </a:xfrm>
          <a:prstGeom prst="rect">
            <a:avLst/>
          </a:prstGeom>
        </p:spPr>
      </p:pic>
      <p:sp>
        <p:nvSpPr>
          <p:cNvPr id="8" name="Title 1">
            <a:extLst>
              <a:ext uri="{FF2B5EF4-FFF2-40B4-BE49-F238E27FC236}">
                <a16:creationId xmlns:a16="http://schemas.microsoft.com/office/drawing/2014/main" id="{316C99FF-FB22-A150-3EA6-CB68895FD471}"/>
              </a:ext>
            </a:extLst>
          </p:cNvPr>
          <p:cNvSpPr>
            <a:spLocks noGrp="1"/>
          </p:cNvSpPr>
          <p:nvPr>
            <p:ph type="title"/>
          </p:nvPr>
        </p:nvSpPr>
        <p:spPr>
          <a:xfrm>
            <a:off x="838199" y="0"/>
            <a:ext cx="10377792" cy="6393929"/>
          </a:xfrm>
        </p:spPr>
        <p:txBody>
          <a:bodyPr>
            <a:normAutofit/>
          </a:bodyPr>
          <a:lstStyle>
            <a:lvl1pPr algn="l">
              <a:defRPr sz="4800" b="1">
                <a:solidFill>
                  <a:schemeClr val="tx1"/>
                </a:solidFill>
              </a:defRPr>
            </a:lvl1pPr>
          </a:lstStyle>
          <a:p>
            <a:r>
              <a:rPr lang="en-GB"/>
              <a:t>Click to edit Master title style</a:t>
            </a:r>
            <a:endParaRPr lang="en-US"/>
          </a:p>
        </p:txBody>
      </p:sp>
    </p:spTree>
    <p:extLst>
      <p:ext uri="{BB962C8B-B14F-4D97-AF65-F5344CB8AC3E}">
        <p14:creationId xmlns:p14="http://schemas.microsoft.com/office/powerpoint/2010/main" val="2356135462"/>
      </p:ext>
    </p:extLst>
  </p:cSld>
  <p:clrMapOvr>
    <a:masterClrMapping/>
  </p:clrMapOvr>
  <p:transition spd="slow">
    <p:push dir="u"/>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Divider slide with image 2">
    <p:spTree>
      <p:nvGrpSpPr>
        <p:cNvPr id="1" name=""/>
        <p:cNvGrpSpPr/>
        <p:nvPr/>
      </p:nvGrpSpPr>
      <p:grpSpPr>
        <a:xfrm>
          <a:off x="0" y="0"/>
          <a:ext cx="0" cy="0"/>
          <a:chOff x="0" y="0"/>
          <a:chExt cx="0" cy="0"/>
        </a:xfrm>
      </p:grpSpPr>
      <p:sp>
        <p:nvSpPr>
          <p:cNvPr id="4" name="Picture Placeholder 6">
            <a:extLst>
              <a:ext uri="{FF2B5EF4-FFF2-40B4-BE49-F238E27FC236}">
                <a16:creationId xmlns:a16="http://schemas.microsoft.com/office/drawing/2014/main" id="{7D1EC7D3-ABBD-0BCA-7358-11C2F4FAA86D}"/>
              </a:ext>
            </a:extLst>
          </p:cNvPr>
          <p:cNvSpPr>
            <a:spLocks noGrp="1"/>
          </p:cNvSpPr>
          <p:nvPr>
            <p:ph type="pic" sz="quarter" idx="13"/>
          </p:nvPr>
        </p:nvSpPr>
        <p:spPr>
          <a:xfrm>
            <a:off x="0" y="0"/>
            <a:ext cx="12192000" cy="6858000"/>
          </a:xfrm>
          <a:solidFill>
            <a:schemeClr val="bg1">
              <a:lumMod val="85000"/>
            </a:schemeClr>
          </a:solidFill>
        </p:spPr>
        <p:txBody>
          <a:bodyPr/>
          <a:lstStyle/>
          <a:p>
            <a:endParaRPr lang="en-US"/>
          </a:p>
        </p:txBody>
      </p:sp>
      <p:pic>
        <p:nvPicPr>
          <p:cNvPr id="6" name="Picture 5">
            <a:extLst>
              <a:ext uri="{FF2B5EF4-FFF2-40B4-BE49-F238E27FC236}">
                <a16:creationId xmlns:a16="http://schemas.microsoft.com/office/drawing/2014/main" id="{40EE8BE6-1C19-2E59-038B-49C0538EC992}"/>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82551" b="-76298"/>
          <a:stretch/>
        </p:blipFill>
        <p:spPr>
          <a:xfrm>
            <a:off x="11536521" y="6210219"/>
            <a:ext cx="371118" cy="647781"/>
          </a:xfrm>
          <a:prstGeom prst="rect">
            <a:avLst/>
          </a:prstGeom>
        </p:spPr>
      </p:pic>
      <p:cxnSp>
        <p:nvCxnSpPr>
          <p:cNvPr id="7" name="Straight Connector 6">
            <a:extLst>
              <a:ext uri="{FF2B5EF4-FFF2-40B4-BE49-F238E27FC236}">
                <a16:creationId xmlns:a16="http://schemas.microsoft.com/office/drawing/2014/main" id="{ACA7F3FC-DFEA-98E9-4A0E-E5E8AE87480D}"/>
              </a:ext>
            </a:extLst>
          </p:cNvPr>
          <p:cNvCxnSpPr>
            <a:cxnSpLocks/>
          </p:cNvCxnSpPr>
          <p:nvPr userDrawn="1"/>
        </p:nvCxnSpPr>
        <p:spPr>
          <a:xfrm>
            <a:off x="0" y="6393935"/>
            <a:ext cx="1121599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69531E0E-F49B-582C-C0DF-EAFB00FC426B}"/>
              </a:ext>
            </a:extLst>
          </p:cNvPr>
          <p:cNvSpPr>
            <a:spLocks noGrp="1"/>
          </p:cNvSpPr>
          <p:nvPr>
            <p:ph type="title"/>
          </p:nvPr>
        </p:nvSpPr>
        <p:spPr>
          <a:xfrm>
            <a:off x="838199" y="0"/>
            <a:ext cx="11079168" cy="6393929"/>
          </a:xfrm>
        </p:spPr>
        <p:txBody>
          <a:bodyPr>
            <a:normAutofit/>
          </a:bodyPr>
          <a:lstStyle>
            <a:lvl1pPr algn="l">
              <a:defRPr sz="4800" b="1">
                <a:solidFill>
                  <a:schemeClr val="bg1"/>
                </a:solidFill>
              </a:defRPr>
            </a:lvl1pPr>
          </a:lstStyle>
          <a:p>
            <a:r>
              <a:rPr lang="en-GB"/>
              <a:t>Click to edit Master title style</a:t>
            </a:r>
            <a:endParaRPr lang="en-US"/>
          </a:p>
        </p:txBody>
      </p:sp>
    </p:spTree>
    <p:extLst>
      <p:ext uri="{BB962C8B-B14F-4D97-AF65-F5344CB8AC3E}">
        <p14:creationId xmlns:p14="http://schemas.microsoft.com/office/powerpoint/2010/main" val="903730006"/>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6_Title pag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CE84E4E-DCFF-F349-9D7B-458B50FC7A59}"/>
              </a:ext>
            </a:extLst>
          </p:cNvPr>
          <p:cNvSpPr/>
          <p:nvPr userDrawn="1"/>
        </p:nvSpPr>
        <p:spPr>
          <a:xfrm>
            <a:off x="0" y="0"/>
            <a:ext cx="12192000" cy="6858000"/>
          </a:xfrm>
          <a:prstGeom prst="rect">
            <a:avLst/>
          </a:prstGeom>
          <a:solidFill>
            <a:srgbClr val="E9AA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2" name="Title 1">
            <a:extLst>
              <a:ext uri="{FF2B5EF4-FFF2-40B4-BE49-F238E27FC236}">
                <a16:creationId xmlns:a16="http://schemas.microsoft.com/office/drawing/2014/main" id="{EB9C2FEC-2F1D-BD4C-AF43-4B639D4B41A0}"/>
              </a:ext>
            </a:extLst>
          </p:cNvPr>
          <p:cNvSpPr>
            <a:spLocks noGrp="1"/>
          </p:cNvSpPr>
          <p:nvPr>
            <p:ph type="ctrTitle"/>
          </p:nvPr>
        </p:nvSpPr>
        <p:spPr>
          <a:xfrm>
            <a:off x="668215" y="1019907"/>
            <a:ext cx="5427785" cy="2839823"/>
          </a:xfrm>
        </p:spPr>
        <p:txBody>
          <a:bodyPr anchor="t">
            <a:normAutofit/>
          </a:bodyPr>
          <a:lstStyle>
            <a:lvl1pPr algn="l">
              <a:defRPr sz="6000">
                <a:solidFill>
                  <a:schemeClr val="tx1"/>
                </a:solidFill>
              </a:defRPr>
            </a:lvl1pPr>
          </a:lstStyle>
          <a:p>
            <a:r>
              <a:rPr lang="en-GB"/>
              <a:t>Click to edit Master title style</a:t>
            </a:r>
            <a:endParaRPr lang="en-US" dirty="0"/>
          </a:p>
        </p:txBody>
      </p:sp>
      <p:sp>
        <p:nvSpPr>
          <p:cNvPr id="3" name="Subtitle 2">
            <a:extLst>
              <a:ext uri="{FF2B5EF4-FFF2-40B4-BE49-F238E27FC236}">
                <a16:creationId xmlns:a16="http://schemas.microsoft.com/office/drawing/2014/main" id="{2E79AB98-BD5F-1D4E-81F2-CB474EE17E6A}"/>
              </a:ext>
            </a:extLst>
          </p:cNvPr>
          <p:cNvSpPr>
            <a:spLocks noGrp="1"/>
          </p:cNvSpPr>
          <p:nvPr>
            <p:ph type="subTitle" idx="1"/>
          </p:nvPr>
        </p:nvSpPr>
        <p:spPr>
          <a:xfrm>
            <a:off x="668215" y="3859731"/>
            <a:ext cx="5427786" cy="1978362"/>
          </a:xfrm>
        </p:spPr>
        <p:txBody>
          <a:bodyPr anchor="b"/>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pic>
        <p:nvPicPr>
          <p:cNvPr id="5" name="Picture 4">
            <a:extLst>
              <a:ext uri="{FF2B5EF4-FFF2-40B4-BE49-F238E27FC236}">
                <a16:creationId xmlns:a16="http://schemas.microsoft.com/office/drawing/2014/main" id="{BBC79D9B-EA20-A36F-28F6-BE850398354C}"/>
              </a:ext>
            </a:extLst>
          </p:cNvPr>
          <p:cNvPicPr>
            <a:picLocks noChangeAspect="1"/>
          </p:cNvPicPr>
          <p:nvPr userDrawn="1"/>
        </p:nvPicPr>
        <p:blipFill>
          <a:blip r:embed="rId2"/>
          <a:stretch>
            <a:fillRect/>
          </a:stretch>
        </p:blipFill>
        <p:spPr>
          <a:xfrm>
            <a:off x="9187200" y="5932800"/>
            <a:ext cx="2458938" cy="424800"/>
          </a:xfrm>
          <a:prstGeom prst="rect">
            <a:avLst/>
          </a:prstGeom>
        </p:spPr>
      </p:pic>
      <p:pic>
        <p:nvPicPr>
          <p:cNvPr id="8" name="Picture 7" descr="A black background with red text&#10;&#10;Description automatically generated">
            <a:extLst>
              <a:ext uri="{FF2B5EF4-FFF2-40B4-BE49-F238E27FC236}">
                <a16:creationId xmlns:a16="http://schemas.microsoft.com/office/drawing/2014/main" id="{8951D17A-C680-F449-B7A4-5ACA5FD7FF9D}"/>
              </a:ext>
            </a:extLst>
          </p:cNvPr>
          <p:cNvPicPr>
            <a:picLocks noChangeAspect="1"/>
          </p:cNvPicPr>
          <p:nvPr userDrawn="1"/>
        </p:nvPicPr>
        <p:blipFill>
          <a:blip r:embed="rId3"/>
          <a:stretch>
            <a:fillRect/>
          </a:stretch>
        </p:blipFill>
        <p:spPr>
          <a:xfrm>
            <a:off x="7000240" y="1019907"/>
            <a:ext cx="3815100" cy="3815100"/>
          </a:xfrm>
          <a:prstGeom prst="rect">
            <a:avLst/>
          </a:prstGeom>
        </p:spPr>
      </p:pic>
    </p:spTree>
    <p:extLst>
      <p:ext uri="{BB962C8B-B14F-4D97-AF65-F5344CB8AC3E}">
        <p14:creationId xmlns:p14="http://schemas.microsoft.com/office/powerpoint/2010/main" val="2126700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childTnLst>
                                </p:cTn>
                              </p:par>
                            </p:childTnLst>
                          </p:cTn>
                        </p:par>
                        <p:par>
                          <p:cTn id="13" fill="hold">
                            <p:stCondLst>
                              <p:cond delay="2000"/>
                            </p:stCondLst>
                            <p:childTnLst>
                              <p:par>
                                <p:cTn id="14" presetID="10" presetClass="entr" presetSubtype="0" fill="hold" grpId="0" nodeType="after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P spid="3" grpId="0" build="p">
        <p:tmplLst>
          <p:tmpl lvl="1">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Lst>
  </p:timing>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3_Title pag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CE84E4E-DCFF-F349-9D7B-458B50FC7A59}"/>
              </a:ext>
            </a:extLst>
          </p:cNvPr>
          <p:cNvSpPr/>
          <p:nvPr userDrawn="1"/>
        </p:nvSpPr>
        <p:spPr>
          <a:xfrm>
            <a:off x="0" y="0"/>
            <a:ext cx="12192000" cy="6858000"/>
          </a:xfrm>
          <a:prstGeom prst="rect">
            <a:avLst/>
          </a:prstGeom>
          <a:solidFill>
            <a:srgbClr val="5C1A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2" name="Title 1">
            <a:extLst>
              <a:ext uri="{FF2B5EF4-FFF2-40B4-BE49-F238E27FC236}">
                <a16:creationId xmlns:a16="http://schemas.microsoft.com/office/drawing/2014/main" id="{EB9C2FEC-2F1D-BD4C-AF43-4B639D4B41A0}"/>
              </a:ext>
            </a:extLst>
          </p:cNvPr>
          <p:cNvSpPr>
            <a:spLocks noGrp="1"/>
          </p:cNvSpPr>
          <p:nvPr>
            <p:ph type="ctrTitle"/>
          </p:nvPr>
        </p:nvSpPr>
        <p:spPr>
          <a:xfrm>
            <a:off x="668215" y="1019907"/>
            <a:ext cx="5427785" cy="2839823"/>
          </a:xfrm>
        </p:spPr>
        <p:txBody>
          <a:bodyPr anchor="t">
            <a:normAutofit/>
          </a:bodyPr>
          <a:lstStyle>
            <a:lvl1pPr algn="l">
              <a:defRPr sz="6000">
                <a:solidFill>
                  <a:schemeClr val="bg1"/>
                </a:solidFill>
              </a:defRPr>
            </a:lvl1pPr>
          </a:lstStyle>
          <a:p>
            <a:r>
              <a:rPr lang="en-GB"/>
              <a:t>Click to edit Master title style</a:t>
            </a:r>
            <a:endParaRPr lang="en-US" dirty="0"/>
          </a:p>
        </p:txBody>
      </p:sp>
      <p:sp>
        <p:nvSpPr>
          <p:cNvPr id="3" name="Subtitle 2">
            <a:extLst>
              <a:ext uri="{FF2B5EF4-FFF2-40B4-BE49-F238E27FC236}">
                <a16:creationId xmlns:a16="http://schemas.microsoft.com/office/drawing/2014/main" id="{2E79AB98-BD5F-1D4E-81F2-CB474EE17E6A}"/>
              </a:ext>
            </a:extLst>
          </p:cNvPr>
          <p:cNvSpPr>
            <a:spLocks noGrp="1"/>
          </p:cNvSpPr>
          <p:nvPr>
            <p:ph type="subTitle" idx="1"/>
          </p:nvPr>
        </p:nvSpPr>
        <p:spPr>
          <a:xfrm>
            <a:off x="668215" y="3859730"/>
            <a:ext cx="5427786" cy="1809549"/>
          </a:xfrm>
        </p:spPr>
        <p:txBody>
          <a:bodyPr anchor="b"/>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pic>
        <p:nvPicPr>
          <p:cNvPr id="4" name="Picture 3">
            <a:extLst>
              <a:ext uri="{FF2B5EF4-FFF2-40B4-BE49-F238E27FC236}">
                <a16:creationId xmlns:a16="http://schemas.microsoft.com/office/drawing/2014/main" id="{E7D12133-0666-CF6C-458C-30B0A4BBA003}"/>
              </a:ext>
            </a:extLst>
          </p:cNvPr>
          <p:cNvPicPr>
            <a:picLocks noChangeAspect="1"/>
          </p:cNvPicPr>
          <p:nvPr userDrawn="1"/>
        </p:nvPicPr>
        <p:blipFill>
          <a:blip r:embed="rId2"/>
          <a:stretch>
            <a:fillRect/>
          </a:stretch>
        </p:blipFill>
        <p:spPr>
          <a:xfrm>
            <a:off x="9187200" y="5932800"/>
            <a:ext cx="2458800" cy="424776"/>
          </a:xfrm>
          <a:prstGeom prst="rect">
            <a:avLst/>
          </a:prstGeom>
        </p:spPr>
      </p:pic>
      <p:pic>
        <p:nvPicPr>
          <p:cNvPr id="9" name="Picture 8" descr="A black background with white text&#10;&#10;Description automatically generated">
            <a:extLst>
              <a:ext uri="{FF2B5EF4-FFF2-40B4-BE49-F238E27FC236}">
                <a16:creationId xmlns:a16="http://schemas.microsoft.com/office/drawing/2014/main" id="{C4270826-236D-2E4E-1033-75FAAF673E71}"/>
              </a:ext>
            </a:extLst>
          </p:cNvPr>
          <p:cNvPicPr>
            <a:picLocks noChangeAspect="1"/>
          </p:cNvPicPr>
          <p:nvPr userDrawn="1"/>
        </p:nvPicPr>
        <p:blipFill>
          <a:blip r:embed="rId3"/>
          <a:stretch>
            <a:fillRect/>
          </a:stretch>
        </p:blipFill>
        <p:spPr>
          <a:xfrm>
            <a:off x="7257335" y="1019907"/>
            <a:ext cx="3859730" cy="3859730"/>
          </a:xfrm>
          <a:prstGeom prst="rect">
            <a:avLst/>
          </a:prstGeom>
        </p:spPr>
      </p:pic>
    </p:spTree>
    <p:extLst>
      <p:ext uri="{BB962C8B-B14F-4D97-AF65-F5344CB8AC3E}">
        <p14:creationId xmlns:p14="http://schemas.microsoft.com/office/powerpoint/2010/main" val="904297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childTnLst>
                                </p:cTn>
                              </p:par>
                            </p:childTnLst>
                          </p:cTn>
                        </p:par>
                        <p:par>
                          <p:cTn id="13" fill="hold">
                            <p:stCondLst>
                              <p:cond delay="2000"/>
                            </p:stCondLst>
                            <p:childTnLst>
                              <p:par>
                                <p:cTn id="14" presetID="10" presetClass="entr" presetSubtype="0" fill="hold" grpId="0" nodeType="after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P spid="3" grpId="0" build="p">
        <p:tmplLst>
          <p:tmpl lvl="1">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Lst>
  </p:timing>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4_Title pag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CE84E4E-DCFF-F349-9D7B-458B50FC7A59}"/>
              </a:ext>
            </a:extLst>
          </p:cNvPr>
          <p:cNvSpPr/>
          <p:nvPr userDrawn="1"/>
        </p:nvSpPr>
        <p:spPr>
          <a:xfrm>
            <a:off x="0" y="0"/>
            <a:ext cx="12192000" cy="6858000"/>
          </a:xfrm>
          <a:prstGeom prst="rect">
            <a:avLst/>
          </a:prstGeom>
          <a:solidFill>
            <a:srgbClr val="1625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2" name="Title 1">
            <a:extLst>
              <a:ext uri="{FF2B5EF4-FFF2-40B4-BE49-F238E27FC236}">
                <a16:creationId xmlns:a16="http://schemas.microsoft.com/office/drawing/2014/main" id="{EB9C2FEC-2F1D-BD4C-AF43-4B639D4B41A0}"/>
              </a:ext>
            </a:extLst>
          </p:cNvPr>
          <p:cNvSpPr>
            <a:spLocks noGrp="1"/>
          </p:cNvSpPr>
          <p:nvPr>
            <p:ph type="ctrTitle"/>
          </p:nvPr>
        </p:nvSpPr>
        <p:spPr>
          <a:xfrm>
            <a:off x="668215" y="1019907"/>
            <a:ext cx="5427785" cy="2839823"/>
          </a:xfrm>
        </p:spPr>
        <p:txBody>
          <a:bodyPr anchor="t">
            <a:normAutofit/>
          </a:bodyPr>
          <a:lstStyle>
            <a:lvl1pPr algn="l">
              <a:defRPr sz="6000">
                <a:solidFill>
                  <a:schemeClr val="bg1"/>
                </a:solidFill>
              </a:defRPr>
            </a:lvl1pPr>
          </a:lstStyle>
          <a:p>
            <a:r>
              <a:rPr lang="en-GB"/>
              <a:t>Click to edit Master title style</a:t>
            </a:r>
            <a:endParaRPr lang="en-US" dirty="0"/>
          </a:p>
        </p:txBody>
      </p:sp>
      <p:sp>
        <p:nvSpPr>
          <p:cNvPr id="3" name="Subtitle 2">
            <a:extLst>
              <a:ext uri="{FF2B5EF4-FFF2-40B4-BE49-F238E27FC236}">
                <a16:creationId xmlns:a16="http://schemas.microsoft.com/office/drawing/2014/main" id="{2E79AB98-BD5F-1D4E-81F2-CB474EE17E6A}"/>
              </a:ext>
            </a:extLst>
          </p:cNvPr>
          <p:cNvSpPr>
            <a:spLocks noGrp="1"/>
          </p:cNvSpPr>
          <p:nvPr>
            <p:ph type="subTitle" idx="1"/>
          </p:nvPr>
        </p:nvSpPr>
        <p:spPr>
          <a:xfrm>
            <a:off x="668215" y="3859730"/>
            <a:ext cx="5427786" cy="1870509"/>
          </a:xfrm>
        </p:spPr>
        <p:txBody>
          <a:bodyPr anchor="b"/>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pic>
        <p:nvPicPr>
          <p:cNvPr id="4" name="Picture 3">
            <a:extLst>
              <a:ext uri="{FF2B5EF4-FFF2-40B4-BE49-F238E27FC236}">
                <a16:creationId xmlns:a16="http://schemas.microsoft.com/office/drawing/2014/main" id="{E7D12133-0666-CF6C-458C-30B0A4BBA003}"/>
              </a:ext>
            </a:extLst>
          </p:cNvPr>
          <p:cNvPicPr>
            <a:picLocks noChangeAspect="1"/>
          </p:cNvPicPr>
          <p:nvPr userDrawn="1"/>
        </p:nvPicPr>
        <p:blipFill>
          <a:blip r:embed="rId2"/>
          <a:stretch>
            <a:fillRect/>
          </a:stretch>
        </p:blipFill>
        <p:spPr>
          <a:xfrm>
            <a:off x="9187200" y="5932800"/>
            <a:ext cx="2458800" cy="424776"/>
          </a:xfrm>
          <a:prstGeom prst="rect">
            <a:avLst/>
          </a:prstGeom>
        </p:spPr>
      </p:pic>
      <p:pic>
        <p:nvPicPr>
          <p:cNvPr id="9" name="Picture 8" descr="A black background with white text&#10;&#10;Description automatically generated">
            <a:extLst>
              <a:ext uri="{FF2B5EF4-FFF2-40B4-BE49-F238E27FC236}">
                <a16:creationId xmlns:a16="http://schemas.microsoft.com/office/drawing/2014/main" id="{C4270826-236D-2E4E-1033-75FAAF673E71}"/>
              </a:ext>
            </a:extLst>
          </p:cNvPr>
          <p:cNvPicPr>
            <a:picLocks noChangeAspect="1"/>
          </p:cNvPicPr>
          <p:nvPr userDrawn="1"/>
        </p:nvPicPr>
        <p:blipFill>
          <a:blip r:embed="rId3"/>
          <a:stretch>
            <a:fillRect/>
          </a:stretch>
        </p:blipFill>
        <p:spPr>
          <a:xfrm>
            <a:off x="7257335" y="1019907"/>
            <a:ext cx="3859730" cy="3859730"/>
          </a:xfrm>
          <a:prstGeom prst="rect">
            <a:avLst/>
          </a:prstGeom>
        </p:spPr>
      </p:pic>
    </p:spTree>
    <p:extLst>
      <p:ext uri="{BB962C8B-B14F-4D97-AF65-F5344CB8AC3E}">
        <p14:creationId xmlns:p14="http://schemas.microsoft.com/office/powerpoint/2010/main" val="1514408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childTnLst>
                                </p:cTn>
                              </p:par>
                            </p:childTnLst>
                          </p:cTn>
                        </p:par>
                        <p:par>
                          <p:cTn id="13" fill="hold">
                            <p:stCondLst>
                              <p:cond delay="2000"/>
                            </p:stCondLst>
                            <p:childTnLst>
                              <p:par>
                                <p:cTn id="14" presetID="10" presetClass="entr" presetSubtype="0" fill="hold" grpId="0" nodeType="after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P spid="3" grpId="0" build="p">
        <p:tmplLst>
          <p:tmpl lvl="1">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Lst>
  </p:timing>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Single colum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391EC82-A97C-347A-8B12-9662A8E65E8C}"/>
              </a:ext>
            </a:extLst>
          </p:cNvPr>
          <p:cNvSpPr/>
          <p:nvPr userDrawn="1"/>
        </p:nvSpPr>
        <p:spPr>
          <a:xfrm>
            <a:off x="0" y="0"/>
            <a:ext cx="1865870" cy="6858000"/>
          </a:xfrm>
          <a:prstGeom prst="rect">
            <a:avLst/>
          </a:prstGeom>
          <a:solidFill>
            <a:srgbClr val="5BB8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D0664E16-A086-6879-92D5-1ACABB5FB3E9}"/>
              </a:ext>
            </a:extLst>
          </p:cNvPr>
          <p:cNvSpPr/>
          <p:nvPr userDrawn="1"/>
        </p:nvSpPr>
        <p:spPr>
          <a:xfrm>
            <a:off x="588677" y="630194"/>
            <a:ext cx="10187354" cy="529007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3583D8-C824-CE41-925F-3FEE215722FB}"/>
              </a:ext>
            </a:extLst>
          </p:cNvPr>
          <p:cNvSpPr>
            <a:spLocks noGrp="1"/>
          </p:cNvSpPr>
          <p:nvPr>
            <p:ph type="title"/>
          </p:nvPr>
        </p:nvSpPr>
        <p:spPr>
          <a:xfrm>
            <a:off x="674077" y="937732"/>
            <a:ext cx="6699738" cy="673777"/>
          </a:xfrm>
        </p:spPr>
        <p:txBody>
          <a:bodyPr>
            <a:normAutofit/>
          </a:bodyPr>
          <a:lstStyle>
            <a:lvl1pPr>
              <a:defRPr sz="3600">
                <a:solidFill>
                  <a:schemeClr val="tx1"/>
                </a:solidFill>
              </a:defRPr>
            </a:lvl1pPr>
          </a:lstStyle>
          <a:p>
            <a:r>
              <a:rPr lang="en-GB"/>
              <a:t>Click to edit Master title style</a:t>
            </a:r>
            <a:endParaRPr lang="en-US" dirty="0"/>
          </a:p>
        </p:txBody>
      </p:sp>
      <p:sp>
        <p:nvSpPr>
          <p:cNvPr id="3" name="Content Placeholder 2">
            <a:extLst>
              <a:ext uri="{FF2B5EF4-FFF2-40B4-BE49-F238E27FC236}">
                <a16:creationId xmlns:a16="http://schemas.microsoft.com/office/drawing/2014/main" id="{64761A4C-A8F4-444A-BDED-19D3CEAF38A2}"/>
              </a:ext>
            </a:extLst>
          </p:cNvPr>
          <p:cNvSpPr>
            <a:spLocks noGrp="1"/>
          </p:cNvSpPr>
          <p:nvPr>
            <p:ph idx="1"/>
          </p:nvPr>
        </p:nvSpPr>
        <p:spPr>
          <a:xfrm>
            <a:off x="674077" y="1710364"/>
            <a:ext cx="10101954" cy="4084955"/>
          </a:xfrm>
        </p:spPr>
        <p:txBody>
          <a:bodyPr>
            <a:normAutofit/>
          </a:bodyPr>
          <a:lstStyle>
            <a:lvl1pPr>
              <a:defRPr sz="2000">
                <a:solidFill>
                  <a:schemeClr val="tx1"/>
                </a:solidFill>
              </a:defRPr>
            </a:lvl1pPr>
            <a:lvl2pPr>
              <a:defRPr sz="2000">
                <a:solidFill>
                  <a:schemeClr val="tx1"/>
                </a:solidFill>
              </a:defRPr>
            </a:lvl2pPr>
            <a:lvl3pPr>
              <a:defRPr sz="2000">
                <a:solidFill>
                  <a:schemeClr val="tx1"/>
                </a:solidFill>
              </a:defRPr>
            </a:lvl3pPr>
            <a:lvl4pPr>
              <a:defRPr sz="2000">
                <a:solidFill>
                  <a:schemeClr val="tx1"/>
                </a:solidFill>
              </a:defRPr>
            </a:lvl4pPr>
            <a:lvl5pPr>
              <a:defRPr sz="20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pic>
        <p:nvPicPr>
          <p:cNvPr id="5" name="Picture 4">
            <a:extLst>
              <a:ext uri="{FF2B5EF4-FFF2-40B4-BE49-F238E27FC236}">
                <a16:creationId xmlns:a16="http://schemas.microsoft.com/office/drawing/2014/main" id="{D544E296-F37E-D4EF-DC0F-865F8BCC1A90}"/>
              </a:ext>
            </a:extLst>
          </p:cNvPr>
          <p:cNvPicPr>
            <a:picLocks noChangeAspect="1"/>
          </p:cNvPicPr>
          <p:nvPr userDrawn="1"/>
        </p:nvPicPr>
        <p:blipFill>
          <a:blip r:embed="rId2"/>
          <a:stretch>
            <a:fillRect/>
          </a:stretch>
        </p:blipFill>
        <p:spPr>
          <a:xfrm>
            <a:off x="9187200" y="5932800"/>
            <a:ext cx="2458800" cy="424776"/>
          </a:xfrm>
          <a:prstGeom prst="rect">
            <a:avLst/>
          </a:prstGeom>
        </p:spPr>
      </p:pic>
    </p:spTree>
    <p:extLst>
      <p:ext uri="{BB962C8B-B14F-4D97-AF65-F5344CB8AC3E}">
        <p14:creationId xmlns:p14="http://schemas.microsoft.com/office/powerpoint/2010/main" val="175258455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1_Single colum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391EC82-A97C-347A-8B12-9662A8E65E8C}"/>
              </a:ext>
            </a:extLst>
          </p:cNvPr>
          <p:cNvSpPr/>
          <p:nvPr userDrawn="1"/>
        </p:nvSpPr>
        <p:spPr>
          <a:xfrm>
            <a:off x="0" y="0"/>
            <a:ext cx="1865870" cy="6858000"/>
          </a:xfrm>
          <a:prstGeom prst="rect">
            <a:avLst/>
          </a:prstGeom>
          <a:solidFill>
            <a:srgbClr val="8FAD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D0664E16-A086-6879-92D5-1ACABB5FB3E9}"/>
              </a:ext>
            </a:extLst>
          </p:cNvPr>
          <p:cNvSpPr/>
          <p:nvPr userDrawn="1"/>
        </p:nvSpPr>
        <p:spPr>
          <a:xfrm>
            <a:off x="588677" y="630194"/>
            <a:ext cx="10187354" cy="529007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3583D8-C824-CE41-925F-3FEE215722FB}"/>
              </a:ext>
            </a:extLst>
          </p:cNvPr>
          <p:cNvSpPr>
            <a:spLocks noGrp="1"/>
          </p:cNvSpPr>
          <p:nvPr>
            <p:ph type="title"/>
          </p:nvPr>
        </p:nvSpPr>
        <p:spPr>
          <a:xfrm>
            <a:off x="674077" y="937732"/>
            <a:ext cx="6699738" cy="673777"/>
          </a:xfrm>
        </p:spPr>
        <p:txBody>
          <a:bodyPr>
            <a:normAutofit/>
          </a:bodyPr>
          <a:lstStyle>
            <a:lvl1pPr>
              <a:defRPr sz="3600">
                <a:solidFill>
                  <a:schemeClr val="tx1"/>
                </a:solidFill>
              </a:defRPr>
            </a:lvl1pPr>
          </a:lstStyle>
          <a:p>
            <a:r>
              <a:rPr lang="en-GB"/>
              <a:t>Click to edit Master title style</a:t>
            </a:r>
            <a:endParaRPr lang="en-US" dirty="0"/>
          </a:p>
        </p:txBody>
      </p:sp>
      <p:sp>
        <p:nvSpPr>
          <p:cNvPr id="3" name="Content Placeholder 2">
            <a:extLst>
              <a:ext uri="{FF2B5EF4-FFF2-40B4-BE49-F238E27FC236}">
                <a16:creationId xmlns:a16="http://schemas.microsoft.com/office/drawing/2014/main" id="{64761A4C-A8F4-444A-BDED-19D3CEAF38A2}"/>
              </a:ext>
            </a:extLst>
          </p:cNvPr>
          <p:cNvSpPr>
            <a:spLocks noGrp="1"/>
          </p:cNvSpPr>
          <p:nvPr>
            <p:ph idx="1"/>
          </p:nvPr>
        </p:nvSpPr>
        <p:spPr>
          <a:xfrm>
            <a:off x="674077" y="1710364"/>
            <a:ext cx="10101954" cy="4084955"/>
          </a:xfrm>
        </p:spPr>
        <p:txBody>
          <a:bodyPr>
            <a:normAutofit/>
          </a:bodyPr>
          <a:lstStyle>
            <a:lvl1pPr>
              <a:defRPr sz="2000">
                <a:solidFill>
                  <a:schemeClr val="tx1"/>
                </a:solidFill>
              </a:defRPr>
            </a:lvl1pPr>
            <a:lvl2pPr>
              <a:defRPr sz="2000">
                <a:solidFill>
                  <a:schemeClr val="tx1"/>
                </a:solidFill>
              </a:defRPr>
            </a:lvl2pPr>
            <a:lvl3pPr>
              <a:defRPr sz="2000">
                <a:solidFill>
                  <a:schemeClr val="tx1"/>
                </a:solidFill>
              </a:defRPr>
            </a:lvl3pPr>
            <a:lvl4pPr>
              <a:defRPr sz="2000">
                <a:solidFill>
                  <a:schemeClr val="tx1"/>
                </a:solidFill>
              </a:defRPr>
            </a:lvl4pPr>
            <a:lvl5pPr>
              <a:defRPr sz="2000">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pic>
        <p:nvPicPr>
          <p:cNvPr id="5" name="Picture 4">
            <a:extLst>
              <a:ext uri="{FF2B5EF4-FFF2-40B4-BE49-F238E27FC236}">
                <a16:creationId xmlns:a16="http://schemas.microsoft.com/office/drawing/2014/main" id="{D544E296-F37E-D4EF-DC0F-865F8BCC1A90}"/>
              </a:ext>
            </a:extLst>
          </p:cNvPr>
          <p:cNvPicPr>
            <a:picLocks noChangeAspect="1"/>
          </p:cNvPicPr>
          <p:nvPr userDrawn="1"/>
        </p:nvPicPr>
        <p:blipFill>
          <a:blip r:embed="rId2"/>
          <a:stretch>
            <a:fillRect/>
          </a:stretch>
        </p:blipFill>
        <p:spPr>
          <a:xfrm>
            <a:off x="9187200" y="5932800"/>
            <a:ext cx="2458800" cy="424776"/>
          </a:xfrm>
          <a:prstGeom prst="rect">
            <a:avLst/>
          </a:prstGeom>
        </p:spPr>
      </p:pic>
    </p:spTree>
    <p:extLst>
      <p:ext uri="{BB962C8B-B14F-4D97-AF65-F5344CB8AC3E}">
        <p14:creationId xmlns:p14="http://schemas.microsoft.com/office/powerpoint/2010/main" val="104237667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slideLayout" Target="../slideLayouts/slideLayout34.xml"/><Relationship Id="rId18" Type="http://schemas.openxmlformats.org/officeDocument/2006/relationships/slideLayout" Target="../slideLayouts/slideLayout39.xml"/><Relationship Id="rId26" Type="http://schemas.openxmlformats.org/officeDocument/2006/relationships/slideLayout" Target="../slideLayouts/slideLayout47.xml"/><Relationship Id="rId3" Type="http://schemas.openxmlformats.org/officeDocument/2006/relationships/slideLayout" Target="../slideLayouts/slideLayout24.xml"/><Relationship Id="rId21" Type="http://schemas.openxmlformats.org/officeDocument/2006/relationships/slideLayout" Target="../slideLayouts/slideLayout42.xml"/><Relationship Id="rId7" Type="http://schemas.openxmlformats.org/officeDocument/2006/relationships/slideLayout" Target="../slideLayouts/slideLayout28.xml"/><Relationship Id="rId12" Type="http://schemas.openxmlformats.org/officeDocument/2006/relationships/slideLayout" Target="../slideLayouts/slideLayout33.xml"/><Relationship Id="rId17" Type="http://schemas.openxmlformats.org/officeDocument/2006/relationships/slideLayout" Target="../slideLayouts/slideLayout38.xml"/><Relationship Id="rId25" Type="http://schemas.openxmlformats.org/officeDocument/2006/relationships/slideLayout" Target="../slideLayouts/slideLayout46.xml"/><Relationship Id="rId2" Type="http://schemas.openxmlformats.org/officeDocument/2006/relationships/slideLayout" Target="../slideLayouts/slideLayout23.xml"/><Relationship Id="rId16" Type="http://schemas.openxmlformats.org/officeDocument/2006/relationships/slideLayout" Target="../slideLayouts/slideLayout37.xml"/><Relationship Id="rId20" Type="http://schemas.openxmlformats.org/officeDocument/2006/relationships/slideLayout" Target="../slideLayouts/slideLayout41.xml"/><Relationship Id="rId29" Type="http://schemas.openxmlformats.org/officeDocument/2006/relationships/theme" Target="../theme/theme2.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24" Type="http://schemas.openxmlformats.org/officeDocument/2006/relationships/slideLayout" Target="../slideLayouts/slideLayout45.xml"/><Relationship Id="rId5" Type="http://schemas.openxmlformats.org/officeDocument/2006/relationships/slideLayout" Target="../slideLayouts/slideLayout26.xml"/><Relationship Id="rId15" Type="http://schemas.openxmlformats.org/officeDocument/2006/relationships/slideLayout" Target="../slideLayouts/slideLayout36.xml"/><Relationship Id="rId23" Type="http://schemas.openxmlformats.org/officeDocument/2006/relationships/slideLayout" Target="../slideLayouts/slideLayout44.xml"/><Relationship Id="rId28" Type="http://schemas.openxmlformats.org/officeDocument/2006/relationships/slideLayout" Target="../slideLayouts/slideLayout49.xml"/><Relationship Id="rId10" Type="http://schemas.openxmlformats.org/officeDocument/2006/relationships/slideLayout" Target="../slideLayouts/slideLayout31.xml"/><Relationship Id="rId19" Type="http://schemas.openxmlformats.org/officeDocument/2006/relationships/slideLayout" Target="../slideLayouts/slideLayout40.xml"/><Relationship Id="rId4" Type="http://schemas.openxmlformats.org/officeDocument/2006/relationships/slideLayout" Target="../slideLayouts/slideLayout25.xml"/><Relationship Id="rId9" Type="http://schemas.openxmlformats.org/officeDocument/2006/relationships/slideLayout" Target="../slideLayouts/slideLayout30.xml"/><Relationship Id="rId14" Type="http://schemas.openxmlformats.org/officeDocument/2006/relationships/slideLayout" Target="../slideLayouts/slideLayout35.xml"/><Relationship Id="rId22" Type="http://schemas.openxmlformats.org/officeDocument/2006/relationships/slideLayout" Target="../slideLayouts/slideLayout43.xml"/><Relationship Id="rId27" Type="http://schemas.openxmlformats.org/officeDocument/2006/relationships/slideLayout" Target="../slideLayouts/slideLayout4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A4179E3-CC58-B743-A8BC-4F3631B27B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BA5C393-774B-B643-82BA-C448D1E92F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243F2A4-E4F1-404A-94FA-73197AFE70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9790F0-BAB8-1B49-98DE-1B3FDE9E601F}" type="datetimeFigureOut">
              <a:rPr lang="en-US" smtClean="0"/>
              <a:t>4/14/2026</a:t>
            </a:fld>
            <a:endParaRPr lang="en-US" dirty="0"/>
          </a:p>
        </p:txBody>
      </p:sp>
      <p:sp>
        <p:nvSpPr>
          <p:cNvPr id="5" name="Footer Placeholder 4">
            <a:extLst>
              <a:ext uri="{FF2B5EF4-FFF2-40B4-BE49-F238E27FC236}">
                <a16:creationId xmlns:a16="http://schemas.microsoft.com/office/drawing/2014/main" id="{8D1EB322-6C2C-9C4A-9AD4-B0725EF8EF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7906FAB4-EDDE-3C47-AEFE-047B71073C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0CB737-95B6-5849-807D-D443E15664A5}" type="slidenum">
              <a:rPr lang="en-US" smtClean="0"/>
              <a:t>‹#›</a:t>
            </a:fld>
            <a:endParaRPr lang="en-US" dirty="0"/>
          </a:p>
        </p:txBody>
      </p:sp>
    </p:spTree>
    <p:extLst>
      <p:ext uri="{BB962C8B-B14F-4D97-AF65-F5344CB8AC3E}">
        <p14:creationId xmlns:p14="http://schemas.microsoft.com/office/powerpoint/2010/main" val="401522732"/>
      </p:ext>
    </p:extLst>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 id="2147483668" r:id="rId12"/>
    <p:sldLayoutId id="2147483669" r:id="rId13"/>
    <p:sldLayoutId id="2147483670" r:id="rId14"/>
    <p:sldLayoutId id="2147483671" r:id="rId15"/>
    <p:sldLayoutId id="2147483672" r:id="rId16"/>
    <p:sldLayoutId id="2147483673" r:id="rId17"/>
    <p:sldLayoutId id="2147483674" r:id="rId18"/>
    <p:sldLayoutId id="2147483675" r:id="rId19"/>
    <p:sldLayoutId id="2147483676" r:id="rId20"/>
    <p:sldLayoutId id="2147483677" r:id="rId2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5FF5973-BA3E-C9E9-7654-3406B62663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111F40E-4E57-0863-D9FC-1CB0144523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D69EEA4-AA71-77E1-1305-9597007669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2F09AE-8AE7-D945-A97A-75D2156E7CDE}" type="datetimeFigureOut">
              <a:rPr lang="en-US" smtClean="0"/>
              <a:t>4/14/2026</a:t>
            </a:fld>
            <a:endParaRPr lang="en-US"/>
          </a:p>
        </p:txBody>
      </p:sp>
      <p:sp>
        <p:nvSpPr>
          <p:cNvPr id="5" name="Footer Placeholder 4">
            <a:extLst>
              <a:ext uri="{FF2B5EF4-FFF2-40B4-BE49-F238E27FC236}">
                <a16:creationId xmlns:a16="http://schemas.microsoft.com/office/drawing/2014/main" id="{E2F8C280-0545-352E-F2BF-4D889A53AE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3005EEC-16F5-14C6-E9FE-65422F2749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417032-BBE6-E44A-A689-45E4F6A5594A}" type="slidenum">
              <a:rPr lang="en-US" smtClean="0"/>
              <a:t>‹#›</a:t>
            </a:fld>
            <a:endParaRPr lang="en-US"/>
          </a:p>
        </p:txBody>
      </p:sp>
    </p:spTree>
    <p:extLst>
      <p:ext uri="{BB962C8B-B14F-4D97-AF65-F5344CB8AC3E}">
        <p14:creationId xmlns:p14="http://schemas.microsoft.com/office/powerpoint/2010/main" val="2575947861"/>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 id="2147483696" r:id="rId18"/>
    <p:sldLayoutId id="2147483697" r:id="rId19"/>
    <p:sldLayoutId id="2147483698" r:id="rId20"/>
    <p:sldLayoutId id="2147483699" r:id="rId21"/>
    <p:sldLayoutId id="2147483700" r:id="rId22"/>
    <p:sldLayoutId id="2147483701" r:id="rId23"/>
    <p:sldLayoutId id="2147483702" r:id="rId24"/>
    <p:sldLayoutId id="2147483703" r:id="rId25"/>
    <p:sldLayoutId id="2147483704" r:id="rId26"/>
    <p:sldLayoutId id="2147483705" r:id="rId27"/>
    <p:sldLayoutId id="2147483706" r:id="rId2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xml"/><Relationship Id="rId1" Type="http://schemas.openxmlformats.org/officeDocument/2006/relationships/slideLayout" Target="../slideLayouts/slideLayout30.xml"/><Relationship Id="rId4" Type="http://schemas.openxmlformats.org/officeDocument/2006/relationships/image" Target="../media/image19.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8.xml"/><Relationship Id="rId6" Type="http://schemas.openxmlformats.org/officeDocument/2006/relationships/image" Target="../media/image16.jpeg"/><Relationship Id="rId5" Type="http://schemas.openxmlformats.org/officeDocument/2006/relationships/image" Target="../media/image15.jpeg"/><Relationship Id="rId4" Type="http://schemas.openxmlformats.org/officeDocument/2006/relationships/image" Target="../media/image1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D21F9C9-D48C-DEAD-57FD-BC96E3F5F2E3}"/>
              </a:ext>
            </a:extLst>
          </p:cNvPr>
          <p:cNvSpPr>
            <a:spLocks noGrp="1"/>
          </p:cNvSpPr>
          <p:nvPr>
            <p:ph type="ctrTitle"/>
          </p:nvPr>
        </p:nvSpPr>
        <p:spPr/>
        <p:txBody>
          <a:bodyPr/>
          <a:lstStyle/>
          <a:p>
            <a:r>
              <a:rPr lang="en-US" dirty="0"/>
              <a:t>Violence and Abuse at Work </a:t>
            </a:r>
          </a:p>
        </p:txBody>
      </p:sp>
      <p:sp>
        <p:nvSpPr>
          <p:cNvPr id="5" name="Subtitle 4">
            <a:extLst>
              <a:ext uri="{FF2B5EF4-FFF2-40B4-BE49-F238E27FC236}">
                <a16:creationId xmlns:a16="http://schemas.microsoft.com/office/drawing/2014/main" id="{95288393-32BB-2E5D-8D1E-38D50A16A9B6}"/>
              </a:ext>
            </a:extLst>
          </p:cNvPr>
          <p:cNvSpPr>
            <a:spLocks noGrp="1"/>
          </p:cNvSpPr>
          <p:nvPr>
            <p:ph type="subTitle" idx="1"/>
          </p:nvPr>
        </p:nvSpPr>
        <p:spPr/>
        <p:txBody>
          <a:bodyPr/>
          <a:lstStyle/>
          <a:p>
            <a:r>
              <a:rPr lang="en-US" dirty="0"/>
              <a:t>Joanne Soccard</a:t>
            </a:r>
          </a:p>
          <a:p>
            <a:r>
              <a:rPr lang="en-US" dirty="0"/>
              <a:t>Associate Solicitor &amp; Principal Lawyer</a:t>
            </a:r>
          </a:p>
        </p:txBody>
      </p:sp>
    </p:spTree>
    <p:extLst>
      <p:ext uri="{BB962C8B-B14F-4D97-AF65-F5344CB8AC3E}">
        <p14:creationId xmlns:p14="http://schemas.microsoft.com/office/powerpoint/2010/main" val="11577018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DC269-315F-6F61-4F92-C6F5C2146E6F}"/>
              </a:ext>
            </a:extLst>
          </p:cNvPr>
          <p:cNvSpPr>
            <a:spLocks noGrp="1"/>
          </p:cNvSpPr>
          <p:nvPr>
            <p:ph type="title"/>
          </p:nvPr>
        </p:nvSpPr>
        <p:spPr/>
        <p:txBody>
          <a:bodyPr/>
          <a:lstStyle/>
          <a:p>
            <a:r>
              <a:rPr lang="en-US" dirty="0">
                <a:latin typeface="Gill Sans MT" panose="020B0502020104020203" pitchFamily="34" charset="0"/>
              </a:rPr>
              <a:t>Witness Evidence</a:t>
            </a:r>
            <a:endParaRPr lang="en-GB" dirty="0"/>
          </a:p>
        </p:txBody>
      </p:sp>
      <p:sp>
        <p:nvSpPr>
          <p:cNvPr id="3" name="Content Placeholder 2">
            <a:extLst>
              <a:ext uri="{FF2B5EF4-FFF2-40B4-BE49-F238E27FC236}">
                <a16:creationId xmlns:a16="http://schemas.microsoft.com/office/drawing/2014/main" id="{1CCD7663-74E4-47DD-E290-6FD1B1914FFD}"/>
              </a:ext>
            </a:extLst>
          </p:cNvPr>
          <p:cNvSpPr>
            <a:spLocks noGrp="1"/>
          </p:cNvSpPr>
          <p:nvPr>
            <p:ph idx="1"/>
          </p:nvPr>
        </p:nvSpPr>
        <p:spPr>
          <a:xfrm>
            <a:off x="674077" y="1964889"/>
            <a:ext cx="10101954" cy="3662914"/>
          </a:xfrm>
        </p:spPr>
        <p:txBody>
          <a:bodyPr/>
          <a:lstStyle/>
          <a:p>
            <a:pPr>
              <a:defRPr/>
            </a:pPr>
            <a:r>
              <a:rPr kumimoji="0" lang="en-US" sz="2000" b="0" i="0" u="none" strike="noStrike" kern="1200" cap="none" spc="0" normalizeH="0" baseline="0" noProof="0" dirty="0">
                <a:ln>
                  <a:noFill/>
                </a:ln>
                <a:solidFill>
                  <a:prstClr val="black"/>
                </a:solidFill>
                <a:effectLst/>
                <a:uLnTx/>
                <a:uFillTx/>
                <a:latin typeface="Gill Sans MT" panose="020B0502020104020203" pitchFamily="34" charset="0"/>
                <a:ea typeface="+mn-ea"/>
                <a:cs typeface="+mn-cs"/>
              </a:rPr>
              <a:t>Crucial to corroborate the member’s evidence.  </a:t>
            </a:r>
          </a:p>
          <a:p>
            <a:pPr>
              <a:defRPr/>
            </a:pPr>
            <a:r>
              <a:rPr kumimoji="0" lang="en-US" sz="2000" b="0" i="0" u="none" strike="noStrike" kern="1200" cap="none" spc="0" normalizeH="0" baseline="0" noProof="0" dirty="0">
                <a:ln>
                  <a:noFill/>
                </a:ln>
                <a:solidFill>
                  <a:prstClr val="black"/>
                </a:solidFill>
                <a:effectLst/>
                <a:uLnTx/>
                <a:uFillTx/>
                <a:latin typeface="Gill Sans MT" panose="020B0502020104020203" pitchFamily="34" charset="0"/>
                <a:ea typeface="+mn-ea"/>
                <a:cs typeface="+mn-cs"/>
              </a:rPr>
              <a:t>O</a:t>
            </a:r>
            <a:r>
              <a:rPr lang="en-US" dirty="0" err="1">
                <a:solidFill>
                  <a:prstClr val="black"/>
                </a:solidFill>
                <a:latin typeface="Gill Sans MT" panose="020B0502020104020203" pitchFamily="34" charset="0"/>
              </a:rPr>
              <a:t>ften</a:t>
            </a:r>
            <a:r>
              <a:rPr lang="en-US" dirty="0">
                <a:solidFill>
                  <a:prstClr val="black"/>
                </a:solidFill>
                <a:latin typeface="Gill Sans MT" panose="020B0502020104020203" pitchFamily="34" charset="0"/>
              </a:rPr>
              <a:t> it </a:t>
            </a:r>
            <a:r>
              <a:rPr kumimoji="0" lang="en-US" sz="2000" b="0" i="0" u="none" strike="noStrike" kern="1200" cap="none" spc="0" normalizeH="0" baseline="0" noProof="0" dirty="0">
                <a:ln>
                  <a:noFill/>
                </a:ln>
                <a:solidFill>
                  <a:prstClr val="black"/>
                </a:solidFill>
                <a:effectLst/>
                <a:uLnTx/>
                <a:uFillTx/>
                <a:latin typeface="Gill Sans MT" panose="020B0502020104020203" pitchFamily="34" charset="0"/>
                <a:ea typeface="+mn-ea"/>
                <a:cs typeface="+mn-cs"/>
              </a:rPr>
              <a:t>will contradict the Defendant’s disclosure. In practice the workplace situation may be very different</a:t>
            </a:r>
            <a:r>
              <a:rPr lang="en-US" dirty="0">
                <a:solidFill>
                  <a:prstClr val="black"/>
                </a:solidFill>
                <a:latin typeface="Gill Sans MT" panose="020B0502020104020203" pitchFamily="34" charset="0"/>
              </a:rPr>
              <a:t> to that told in their paperwork.</a:t>
            </a:r>
            <a:endParaRPr kumimoji="0" lang="en-US" sz="2000" b="0" i="0" u="none" strike="noStrike" kern="1200" cap="none" spc="0" normalizeH="0" baseline="0" noProof="0" dirty="0">
              <a:ln>
                <a:noFill/>
              </a:ln>
              <a:solidFill>
                <a:prstClr val="black"/>
              </a:solidFill>
              <a:effectLst/>
              <a:uLnTx/>
              <a:uFillTx/>
              <a:latin typeface="Gill Sans MT" panose="020B0502020104020203" pitchFamily="34" charset="0"/>
              <a:ea typeface="+mn-ea"/>
              <a:cs typeface="+mn-cs"/>
            </a:endParaRPr>
          </a:p>
          <a:p>
            <a:pPr>
              <a:defRPr/>
            </a:pPr>
            <a:r>
              <a:rPr kumimoji="0" lang="en-US" sz="2000" b="0" i="0" u="none" strike="noStrike" kern="1200" cap="none" spc="0" normalizeH="0" baseline="0" noProof="0" dirty="0">
                <a:ln>
                  <a:noFill/>
                </a:ln>
                <a:solidFill>
                  <a:prstClr val="black"/>
                </a:solidFill>
                <a:effectLst/>
                <a:uLnTx/>
                <a:uFillTx/>
                <a:latin typeface="Gill Sans MT" panose="020B0502020104020203" pitchFamily="34" charset="0"/>
                <a:ea typeface="+mn-ea"/>
                <a:cs typeface="+mn-cs"/>
              </a:rPr>
              <a:t>Witnesses may also be aware of things that the member did not know.</a:t>
            </a:r>
          </a:p>
          <a:p>
            <a:pPr>
              <a:defRPr/>
            </a:pPr>
            <a:r>
              <a:rPr kumimoji="0" lang="en-US" sz="2000" b="0" i="0" u="none" strike="noStrike" kern="1200" cap="none" spc="0" normalizeH="0" baseline="0" noProof="0" dirty="0">
                <a:ln>
                  <a:noFill/>
                </a:ln>
                <a:solidFill>
                  <a:prstClr val="black"/>
                </a:solidFill>
                <a:effectLst/>
                <a:uLnTx/>
                <a:uFillTx/>
                <a:latin typeface="Gill Sans MT" panose="020B0502020104020203" pitchFamily="34" charset="0"/>
                <a:ea typeface="+mn-ea"/>
                <a:cs typeface="+mn-cs"/>
              </a:rPr>
              <a:t>Union representatives can prove to be useful as they may know of previous claims, training issues, existence/content of documents.</a:t>
            </a:r>
          </a:p>
          <a:p>
            <a:pPr>
              <a:defRPr/>
            </a:pPr>
            <a:r>
              <a:rPr kumimoji="0" lang="en-US" sz="2000" b="0" i="0" u="none" strike="noStrike" kern="1200" cap="none" spc="0" normalizeH="0" baseline="0" noProof="0" dirty="0">
                <a:ln>
                  <a:noFill/>
                </a:ln>
                <a:solidFill>
                  <a:prstClr val="black"/>
                </a:solidFill>
                <a:effectLst/>
                <a:uLnTx/>
                <a:uFillTx/>
                <a:latin typeface="Gill Sans MT" panose="020B0502020104020203" pitchFamily="34" charset="0"/>
                <a:ea typeface="+mn-ea"/>
                <a:cs typeface="+mn-cs"/>
              </a:rPr>
              <a:t>Witnesses will sometimes be able to send us the statement they gave to their employer, which gets us ahead of the game when it comes to exchange of statements in proceedings.</a:t>
            </a:r>
          </a:p>
          <a:p>
            <a:pPr>
              <a:defRPr/>
            </a:pPr>
            <a:r>
              <a:rPr kumimoji="0" lang="en-US" sz="2000" b="0" i="0" u="none" strike="noStrike" kern="1200" cap="none" spc="0" normalizeH="0" baseline="0" noProof="0" dirty="0">
                <a:ln>
                  <a:noFill/>
                </a:ln>
                <a:solidFill>
                  <a:prstClr val="black"/>
                </a:solidFill>
                <a:effectLst/>
                <a:uLnTx/>
                <a:uFillTx/>
                <a:latin typeface="Gill Sans MT" panose="020B0502020104020203" pitchFamily="34" charset="0"/>
                <a:ea typeface="+mn-ea"/>
                <a:cs typeface="+mn-cs"/>
              </a:rPr>
              <a:t>Not every witness will however come forward despite </a:t>
            </a:r>
            <a:r>
              <a:rPr kumimoji="0" lang="en-US" sz="2000" b="0" i="0" u="none" strike="noStrike" kern="1200" cap="none" spc="0" normalizeH="0" baseline="0" noProof="0" dirty="0" err="1">
                <a:ln>
                  <a:noFill/>
                </a:ln>
                <a:solidFill>
                  <a:prstClr val="black"/>
                </a:solidFill>
                <a:effectLst/>
                <a:uLnTx/>
                <a:uFillTx/>
                <a:latin typeface="Gill Sans MT" panose="020B0502020104020203" pitchFamily="34" charset="0"/>
                <a:ea typeface="+mn-ea"/>
                <a:cs typeface="+mn-cs"/>
              </a:rPr>
              <a:t>victimisation</a:t>
            </a:r>
            <a:r>
              <a:rPr kumimoji="0" lang="en-US" sz="2000" b="0" i="0" u="none" strike="noStrike" kern="1200" cap="none" spc="0" normalizeH="0" baseline="0" noProof="0" dirty="0">
                <a:ln>
                  <a:noFill/>
                </a:ln>
                <a:solidFill>
                  <a:prstClr val="black"/>
                </a:solidFill>
                <a:effectLst/>
                <a:uLnTx/>
                <a:uFillTx/>
                <a:latin typeface="Gill Sans MT" panose="020B0502020104020203" pitchFamily="34" charset="0"/>
                <a:ea typeface="+mn-ea"/>
                <a:cs typeface="+mn-cs"/>
              </a:rPr>
              <a:t> being contrary to employment law.</a:t>
            </a:r>
          </a:p>
        </p:txBody>
      </p:sp>
    </p:spTree>
    <p:extLst>
      <p:ext uri="{BB962C8B-B14F-4D97-AF65-F5344CB8AC3E}">
        <p14:creationId xmlns:p14="http://schemas.microsoft.com/office/powerpoint/2010/main" val="33454491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16BA5-7280-ED11-001F-6530F62CA9C3}"/>
              </a:ext>
            </a:extLst>
          </p:cNvPr>
          <p:cNvSpPr>
            <a:spLocks noGrp="1"/>
          </p:cNvSpPr>
          <p:nvPr>
            <p:ph type="title"/>
          </p:nvPr>
        </p:nvSpPr>
        <p:spPr/>
        <p:txBody>
          <a:bodyPr/>
          <a:lstStyle/>
          <a:p>
            <a:r>
              <a:rPr lang="en-US" dirty="0">
                <a:latin typeface="Gill Sans MT" panose="020B0502020104020203" pitchFamily="34" charset="0"/>
              </a:rPr>
              <a:t>CICA</a:t>
            </a:r>
            <a:endParaRPr lang="en-GB" dirty="0"/>
          </a:p>
        </p:txBody>
      </p:sp>
      <p:sp>
        <p:nvSpPr>
          <p:cNvPr id="3" name="Content Placeholder 2">
            <a:extLst>
              <a:ext uri="{FF2B5EF4-FFF2-40B4-BE49-F238E27FC236}">
                <a16:creationId xmlns:a16="http://schemas.microsoft.com/office/drawing/2014/main" id="{1AA94A6A-E930-C056-E8AF-1A9CBA785725}"/>
              </a:ext>
            </a:extLst>
          </p:cNvPr>
          <p:cNvSpPr>
            <a:spLocks noGrp="1"/>
          </p:cNvSpPr>
          <p:nvPr>
            <p:ph idx="1"/>
          </p:nvPr>
        </p:nvSpPr>
        <p:spPr/>
        <p:txBody>
          <a:bodyPr>
            <a:normAutofit fontScale="92500" lnSpcReduction="10000"/>
          </a:bodyPr>
          <a:lstStyle/>
          <a:p>
            <a:pPr marL="0" indent="0" algn="just">
              <a:lnSpc>
                <a:spcPct val="150000"/>
              </a:lnSpc>
              <a:buNone/>
            </a:pPr>
            <a:r>
              <a:rPr lang="en-GB" sz="2000" dirty="0">
                <a:solidFill>
                  <a:schemeClr val="tx1"/>
                </a:solidFill>
                <a:effectLst/>
                <a:latin typeface="Gill Sans MT" panose="020B0502020104020203" pitchFamily="34" charset="0"/>
                <a:ea typeface="Calibri" panose="020F0502020204030204" pitchFamily="34" charset="0"/>
              </a:rPr>
              <a:t>There are a number of hurdles you must get over to qualify for an award. Some of the key ones are as follows:</a:t>
            </a:r>
            <a:endParaRPr lang="en-GB" sz="2000" dirty="0">
              <a:solidFill>
                <a:schemeClr val="tx1"/>
              </a:solidFill>
              <a:effectLst/>
              <a:latin typeface="Times New Roman" panose="02020603050405020304" pitchFamily="18" charset="0"/>
              <a:ea typeface="Calibri" panose="020F0502020204030204" pitchFamily="34" charset="0"/>
            </a:endParaRPr>
          </a:p>
          <a:p>
            <a:pPr marL="342900" lvl="0" indent="-342900" algn="just">
              <a:lnSpc>
                <a:spcPct val="150000"/>
              </a:lnSpc>
              <a:buFont typeface="Symbol" panose="05050102010706020507" pitchFamily="18" charset="2"/>
              <a:buChar char=""/>
            </a:pPr>
            <a:r>
              <a:rPr lang="en-GB" sz="2000" dirty="0">
                <a:solidFill>
                  <a:schemeClr val="tx1"/>
                </a:solidFill>
                <a:effectLst/>
                <a:latin typeface="Gill Sans MT" panose="020B0502020104020203" pitchFamily="34" charset="0"/>
                <a:ea typeface="Calibri" panose="020F0502020204030204" pitchFamily="34" charset="0"/>
              </a:rPr>
              <a:t>Application must be lodged within 2 years of the incident</a:t>
            </a:r>
            <a:endParaRPr lang="en-GB" sz="2000" dirty="0">
              <a:solidFill>
                <a:schemeClr val="tx1"/>
              </a:solidFill>
              <a:effectLst/>
              <a:latin typeface="Times New Roman" panose="02020603050405020304" pitchFamily="18" charset="0"/>
              <a:ea typeface="Calibri" panose="020F0502020204030204" pitchFamily="34" charset="0"/>
            </a:endParaRPr>
          </a:p>
          <a:p>
            <a:pPr marL="342900" lvl="0" indent="-342900" algn="just">
              <a:lnSpc>
                <a:spcPct val="150000"/>
              </a:lnSpc>
              <a:buFont typeface="Symbol" panose="05050102010706020507" pitchFamily="18" charset="2"/>
              <a:buChar char=""/>
            </a:pPr>
            <a:r>
              <a:rPr lang="en-GB" sz="2000" dirty="0">
                <a:solidFill>
                  <a:schemeClr val="tx1"/>
                </a:solidFill>
                <a:effectLst/>
                <a:latin typeface="Gill Sans MT" panose="020B0502020104020203" pitchFamily="34" charset="0"/>
                <a:ea typeface="Calibri" panose="020F0502020204030204" pitchFamily="34" charset="0"/>
              </a:rPr>
              <a:t>Injury was caused by a crime of violence</a:t>
            </a:r>
            <a:endParaRPr lang="en-GB" sz="2000" dirty="0">
              <a:solidFill>
                <a:schemeClr val="tx1"/>
              </a:solidFill>
              <a:effectLst/>
              <a:latin typeface="Times New Roman" panose="02020603050405020304" pitchFamily="18" charset="0"/>
              <a:ea typeface="Calibri" panose="020F0502020204030204" pitchFamily="34" charset="0"/>
            </a:endParaRPr>
          </a:p>
          <a:p>
            <a:pPr marL="342900" lvl="0" indent="-342900" algn="just">
              <a:lnSpc>
                <a:spcPct val="150000"/>
              </a:lnSpc>
              <a:buFont typeface="Symbol" panose="05050102010706020507" pitchFamily="18" charset="2"/>
              <a:buChar char=""/>
            </a:pPr>
            <a:r>
              <a:rPr lang="en-GB" sz="2000" dirty="0">
                <a:solidFill>
                  <a:schemeClr val="tx1"/>
                </a:solidFill>
                <a:effectLst/>
                <a:latin typeface="Gill Sans MT" panose="020B0502020104020203" pitchFamily="34" charset="0"/>
                <a:ea typeface="Calibri" panose="020F0502020204030204" pitchFamily="34" charset="0"/>
              </a:rPr>
              <a:t>The applicant must report the incident to the Police as soon as possible (e.g. 24 hours) and co-operate with the police and Criminal Justice System</a:t>
            </a:r>
            <a:endParaRPr lang="en-GB" sz="2000" dirty="0">
              <a:solidFill>
                <a:schemeClr val="tx1"/>
              </a:solidFill>
              <a:effectLst/>
              <a:latin typeface="Times New Roman" panose="02020603050405020304" pitchFamily="18" charset="0"/>
              <a:ea typeface="Calibri" panose="020F0502020204030204" pitchFamily="34" charset="0"/>
            </a:endParaRPr>
          </a:p>
          <a:p>
            <a:pPr marL="342900" lvl="0" indent="-342900" algn="just">
              <a:lnSpc>
                <a:spcPct val="150000"/>
              </a:lnSpc>
              <a:buFont typeface="Symbol" panose="05050102010706020507" pitchFamily="18" charset="2"/>
              <a:buChar char=""/>
            </a:pPr>
            <a:r>
              <a:rPr lang="en-GB" sz="2000" dirty="0">
                <a:solidFill>
                  <a:schemeClr val="tx1"/>
                </a:solidFill>
                <a:effectLst/>
                <a:latin typeface="Gill Sans MT" panose="020B0502020104020203" pitchFamily="34" charset="0"/>
                <a:ea typeface="Calibri" panose="020F0502020204030204" pitchFamily="34" charset="0"/>
              </a:rPr>
              <a:t>Applicant's previous criminal record is relevant (no unspent convictions)</a:t>
            </a:r>
          </a:p>
          <a:p>
            <a:pPr marL="342900" lvl="0" indent="-342900" algn="just">
              <a:lnSpc>
                <a:spcPct val="150000"/>
              </a:lnSpc>
              <a:buFont typeface="Symbol" panose="05050102010706020507" pitchFamily="18" charset="2"/>
              <a:buChar char=""/>
            </a:pPr>
            <a:r>
              <a:rPr lang="en-GB" dirty="0">
                <a:latin typeface="Gill Sans MT" panose="020B0502020104020203" pitchFamily="34" charset="0"/>
                <a:ea typeface="Calibri" panose="020F0502020204030204" pitchFamily="34" charset="0"/>
              </a:rPr>
              <a:t>No award if the assailant has no capacity (i.e. psychiatric care claims)</a:t>
            </a:r>
            <a:endParaRPr lang="en-GB" sz="2000" dirty="0">
              <a:solidFill>
                <a:schemeClr val="tx1"/>
              </a:solidFill>
              <a:effectLst/>
              <a:latin typeface="Gill Sans MT" panose="020B0502020104020203" pitchFamily="34" charset="0"/>
              <a:ea typeface="Calibri" panose="020F0502020204030204" pitchFamily="34" charset="0"/>
            </a:endParaRPr>
          </a:p>
          <a:p>
            <a:pPr marL="342900" lvl="0" indent="-342900" algn="just">
              <a:lnSpc>
                <a:spcPct val="150000"/>
              </a:lnSpc>
              <a:buFont typeface="Symbol" panose="05050102010706020507" pitchFamily="18" charset="2"/>
              <a:buChar char=""/>
            </a:pPr>
            <a:endParaRPr lang="en-GB" sz="2000" dirty="0">
              <a:solidFill>
                <a:schemeClr val="tx1"/>
              </a:solidFill>
              <a:effectLst/>
              <a:latin typeface="Times New Roman" panose="02020603050405020304" pitchFamily="18" charset="0"/>
              <a:ea typeface="Calibri" panose="020F0502020204030204" pitchFamily="34" charset="0"/>
            </a:endParaRPr>
          </a:p>
          <a:p>
            <a:pPr marL="342900" lvl="0" indent="-342900" algn="just">
              <a:lnSpc>
                <a:spcPct val="150000"/>
              </a:lnSpc>
              <a:buFont typeface="Symbol" panose="05050102010706020507" pitchFamily="18" charset="2"/>
              <a:buChar char=""/>
            </a:pPr>
            <a:endParaRPr lang="en-GB" sz="2000" dirty="0">
              <a:solidFill>
                <a:schemeClr val="tx1"/>
              </a:solidFill>
              <a:effectLst/>
              <a:latin typeface="Times New Roman" panose="02020603050405020304" pitchFamily="18" charset="0"/>
              <a:ea typeface="Calibri" panose="020F0502020204030204" pitchFamily="34" charset="0"/>
            </a:endParaRPr>
          </a:p>
          <a:p>
            <a:pPr marL="0" indent="0">
              <a:buNone/>
            </a:pPr>
            <a:endParaRPr lang="en-GB" dirty="0"/>
          </a:p>
        </p:txBody>
      </p:sp>
    </p:spTree>
    <p:extLst>
      <p:ext uri="{BB962C8B-B14F-4D97-AF65-F5344CB8AC3E}">
        <p14:creationId xmlns:p14="http://schemas.microsoft.com/office/powerpoint/2010/main" val="22901791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B810668-D106-6298-FC37-09213E6DCD21}"/>
              </a:ext>
            </a:extLst>
          </p:cNvPr>
          <p:cNvSpPr>
            <a:spLocks noGrp="1"/>
          </p:cNvSpPr>
          <p:nvPr>
            <p:ph type="title"/>
          </p:nvPr>
        </p:nvSpPr>
        <p:spPr/>
        <p:txBody>
          <a:bodyPr>
            <a:normAutofit fontScale="90000"/>
          </a:bodyPr>
          <a:lstStyle/>
          <a:p>
            <a:r>
              <a:rPr lang="en-GB" dirty="0"/>
              <a:t>Employer’s Support for the Victim</a:t>
            </a:r>
          </a:p>
        </p:txBody>
      </p:sp>
      <p:sp>
        <p:nvSpPr>
          <p:cNvPr id="5" name="Content Placeholder 4">
            <a:extLst>
              <a:ext uri="{FF2B5EF4-FFF2-40B4-BE49-F238E27FC236}">
                <a16:creationId xmlns:a16="http://schemas.microsoft.com/office/drawing/2014/main" id="{9CA06EC1-0030-A69F-4071-EF762D6C5CC5}"/>
              </a:ext>
            </a:extLst>
          </p:cNvPr>
          <p:cNvSpPr>
            <a:spLocks noGrp="1"/>
          </p:cNvSpPr>
          <p:nvPr>
            <p:ph idx="1"/>
          </p:nvPr>
        </p:nvSpPr>
        <p:spPr/>
        <p:txBody>
          <a:bodyPr>
            <a:normAutofit fontScale="85000" lnSpcReduction="20000"/>
          </a:bodyPr>
          <a:lstStyle/>
          <a:p>
            <a:pPr marL="0" indent="0">
              <a:buNone/>
            </a:pPr>
            <a:r>
              <a:rPr lang="en-GB" dirty="0"/>
              <a:t>When an incident happens at work where staff are subject to violence and aggression, you would expect to see the following:</a:t>
            </a:r>
          </a:p>
          <a:p>
            <a:endParaRPr lang="en-GB" dirty="0"/>
          </a:p>
          <a:p>
            <a:r>
              <a:rPr lang="en-GB" dirty="0"/>
              <a:t>Incidents will be reported.</a:t>
            </a:r>
          </a:p>
          <a:p>
            <a:r>
              <a:rPr lang="en-GB" dirty="0"/>
              <a:t>All colleagues to be seen as soon as possible afterwards by either their line manager (or nominated other manager) to ensure support in place.</a:t>
            </a:r>
          </a:p>
          <a:p>
            <a:r>
              <a:rPr lang="en-GB" dirty="0"/>
              <a:t>A debrief session arranged to consider incident and safety moving forward.</a:t>
            </a:r>
          </a:p>
          <a:p>
            <a:r>
              <a:rPr lang="en-GB" dirty="0"/>
              <a:t>Review of risk assessments.</a:t>
            </a:r>
          </a:p>
          <a:p>
            <a:r>
              <a:rPr lang="en-GB" dirty="0"/>
              <a:t>Review of training or support needs and provision arranged if need identified.</a:t>
            </a:r>
          </a:p>
          <a:p>
            <a:r>
              <a:rPr lang="en-GB" dirty="0"/>
              <a:t>Provision of counselling/peer support.</a:t>
            </a:r>
          </a:p>
          <a:p>
            <a:r>
              <a:rPr lang="en-GB" dirty="0"/>
              <a:t>Amending work patterns where appropriate.</a:t>
            </a:r>
          </a:p>
          <a:p>
            <a:r>
              <a:rPr lang="en-GB" dirty="0"/>
              <a:t>Notification of employer’s Health and Safety team.</a:t>
            </a:r>
          </a:p>
          <a:p>
            <a:r>
              <a:rPr lang="en-GB" dirty="0"/>
              <a:t>Formal investigation.</a:t>
            </a:r>
          </a:p>
          <a:p>
            <a:r>
              <a:rPr lang="en-GB" dirty="0"/>
              <a:t>Co-operation with the police.</a:t>
            </a:r>
          </a:p>
          <a:p>
            <a:endParaRPr lang="en-GB" dirty="0"/>
          </a:p>
        </p:txBody>
      </p:sp>
    </p:spTree>
    <p:extLst>
      <p:ext uri="{BB962C8B-B14F-4D97-AF65-F5344CB8AC3E}">
        <p14:creationId xmlns:p14="http://schemas.microsoft.com/office/powerpoint/2010/main" val="798115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450551-1CE1-99DB-8CB2-80DED9362CA8}"/>
              </a:ext>
            </a:extLst>
          </p:cNvPr>
          <p:cNvSpPr>
            <a:spLocks noGrp="1"/>
          </p:cNvSpPr>
          <p:nvPr>
            <p:ph type="title"/>
          </p:nvPr>
        </p:nvSpPr>
        <p:spPr/>
        <p:txBody>
          <a:bodyPr/>
          <a:lstStyle/>
          <a:p>
            <a:r>
              <a:rPr lang="en-GB" dirty="0"/>
              <a:t>Legislation – Effective or Not?</a:t>
            </a:r>
          </a:p>
        </p:txBody>
      </p:sp>
      <p:pic>
        <p:nvPicPr>
          <p:cNvPr id="6" name="Picture 2">
            <a:extLst>
              <a:ext uri="{FF2B5EF4-FFF2-40B4-BE49-F238E27FC236}">
                <a16:creationId xmlns:a16="http://schemas.microsoft.com/office/drawing/2014/main" id="{964A8D6C-F41D-E341-F4AA-B94140365DF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98942" y="1785483"/>
            <a:ext cx="4477695" cy="230970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912F9F45-5E8E-AF04-CC6E-5D60B5F3FD7A}"/>
              </a:ext>
            </a:extLst>
          </p:cNvPr>
          <p:cNvSpPr txBox="1"/>
          <p:nvPr/>
        </p:nvSpPr>
        <p:spPr>
          <a:xfrm>
            <a:off x="798942" y="4303059"/>
            <a:ext cx="11172782" cy="923330"/>
          </a:xfrm>
          <a:prstGeom prst="rect">
            <a:avLst/>
          </a:prstGeom>
          <a:noFill/>
        </p:spPr>
        <p:txBody>
          <a:bodyPr wrap="square" rtlCol="0">
            <a:spAutoFit/>
          </a:bodyPr>
          <a:lstStyle/>
          <a:p>
            <a:r>
              <a:rPr lang="en-GB" dirty="0"/>
              <a:t>One NHS Trust </a:t>
            </a:r>
            <a:r>
              <a:rPr lang="en-GB" dirty="0" err="1"/>
              <a:t>H&amp;S</a:t>
            </a:r>
            <a:r>
              <a:rPr lang="en-GB" dirty="0"/>
              <a:t> Policy reads “Our staff should not be expected to accept such behaviour as inevitable”</a:t>
            </a:r>
          </a:p>
          <a:p>
            <a:endParaRPr lang="en-GB" dirty="0"/>
          </a:p>
          <a:p>
            <a:r>
              <a:rPr lang="en-GB" dirty="0"/>
              <a:t>An employer is not however always responsible. On average 66% of claims will fail.</a:t>
            </a:r>
          </a:p>
        </p:txBody>
      </p:sp>
    </p:spTree>
    <p:extLst>
      <p:ext uri="{BB962C8B-B14F-4D97-AF65-F5344CB8AC3E}">
        <p14:creationId xmlns:p14="http://schemas.microsoft.com/office/powerpoint/2010/main" val="31628614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BC3FB-90FF-3050-033C-6404A6536D04}"/>
              </a:ext>
            </a:extLst>
          </p:cNvPr>
          <p:cNvSpPr>
            <a:spLocks noGrp="1"/>
          </p:cNvSpPr>
          <p:nvPr>
            <p:ph type="title"/>
          </p:nvPr>
        </p:nvSpPr>
        <p:spPr/>
        <p:txBody>
          <a:bodyPr/>
          <a:lstStyle/>
          <a:p>
            <a:r>
              <a:rPr lang="en-US" dirty="0">
                <a:latin typeface="Gill Sans MT" panose="020B0502020104020203" pitchFamily="34" charset="0"/>
              </a:rPr>
              <a:t>The Scale of the Problem</a:t>
            </a:r>
            <a:endParaRPr lang="en-GB" dirty="0"/>
          </a:p>
        </p:txBody>
      </p:sp>
      <p:sp>
        <p:nvSpPr>
          <p:cNvPr id="3" name="Content Placeholder 2">
            <a:extLst>
              <a:ext uri="{FF2B5EF4-FFF2-40B4-BE49-F238E27FC236}">
                <a16:creationId xmlns:a16="http://schemas.microsoft.com/office/drawing/2014/main" id="{660E5673-A282-5EF8-C22F-00453EE4B1BB}"/>
              </a:ext>
            </a:extLst>
          </p:cNvPr>
          <p:cNvSpPr>
            <a:spLocks noGrp="1"/>
          </p:cNvSpPr>
          <p:nvPr>
            <p:ph idx="1"/>
          </p:nvPr>
        </p:nvSpPr>
        <p:spPr>
          <a:xfrm>
            <a:off x="735550" y="1832138"/>
            <a:ext cx="10101954" cy="4084955"/>
          </a:xfrm>
        </p:spPr>
        <p:txBody>
          <a:bodyPr>
            <a:normAutofit fontScale="40000" lnSpcReduction="20000"/>
          </a:bodyPr>
          <a:lstStyle/>
          <a:p>
            <a:pPr>
              <a:defRPr/>
            </a:pPr>
            <a:r>
              <a:rPr lang="en-GB" sz="3500" dirty="0">
                <a:solidFill>
                  <a:srgbClr val="000000"/>
                </a:solidFill>
                <a:latin typeface="Gill Sans MT" panose="020B0502020104020203" pitchFamily="34" charset="0"/>
                <a:ea typeface="Calibri" panose="020F0502020204030204" pitchFamily="34" charset="0"/>
              </a:rPr>
              <a:t>HSE reports 649,000 incidents of violence at work – 360,000 threats and 288,000 assaults. </a:t>
            </a:r>
          </a:p>
          <a:p>
            <a:pPr marL="0" indent="0">
              <a:buNone/>
              <a:defRPr/>
            </a:pPr>
            <a:endParaRPr lang="en-GB" sz="3500" dirty="0">
              <a:solidFill>
                <a:srgbClr val="000000"/>
              </a:solidFill>
              <a:latin typeface="Gill Sans MT" panose="020B0502020104020203" pitchFamily="34" charset="0"/>
              <a:ea typeface="Calibri" panose="020F0502020204030204" pitchFamily="34" charset="0"/>
            </a:endParaRPr>
          </a:p>
          <a:p>
            <a:pPr>
              <a:defRPr/>
            </a:pPr>
            <a:r>
              <a:rPr lang="en-GB" sz="3500" dirty="0">
                <a:solidFill>
                  <a:srgbClr val="000000"/>
                </a:solidFill>
                <a:latin typeface="Gill Sans MT" panose="020B0502020104020203" pitchFamily="34" charset="0"/>
                <a:ea typeface="Calibri" panose="020F0502020204030204" pitchFamily="34" charset="0"/>
              </a:rPr>
              <a:t>75,000 of them occur in the NHS – that is approximately 11% of all assaults. Violent and aggressive incidents are the third highest cause of injuries reported under </a:t>
            </a:r>
            <a:r>
              <a:rPr lang="en-GB" sz="3500" dirty="0" err="1">
                <a:solidFill>
                  <a:srgbClr val="000000"/>
                </a:solidFill>
                <a:latin typeface="Gill Sans MT" panose="020B0502020104020203" pitchFamily="34" charset="0"/>
                <a:ea typeface="Calibri" panose="020F0502020204030204" pitchFamily="34" charset="0"/>
              </a:rPr>
              <a:t>RIDDOR</a:t>
            </a:r>
            <a:r>
              <a:rPr lang="en-GB" sz="3500" dirty="0">
                <a:solidFill>
                  <a:srgbClr val="000000"/>
                </a:solidFill>
                <a:latin typeface="Gill Sans MT" panose="020B0502020104020203" pitchFamily="34" charset="0"/>
                <a:ea typeface="Calibri" panose="020F0502020204030204" pitchFamily="34" charset="0"/>
              </a:rPr>
              <a:t> from the Health and Social Care sector.</a:t>
            </a:r>
          </a:p>
          <a:p>
            <a:pPr>
              <a:defRPr/>
            </a:pPr>
            <a:endParaRPr lang="en-GB" sz="3500" dirty="0">
              <a:solidFill>
                <a:srgbClr val="000000"/>
              </a:solidFill>
              <a:latin typeface="Gill Sans MT" panose="020B0502020104020203" pitchFamily="34" charset="0"/>
              <a:ea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sz="3500" dirty="0">
                <a:solidFill>
                  <a:srgbClr val="000000"/>
                </a:solidFill>
                <a:latin typeface="Gill Sans MT" panose="020B0502020104020203" pitchFamily="34" charset="0"/>
                <a:ea typeface="Calibri" panose="020F0502020204030204" pitchFamily="34" charset="0"/>
              </a:rPr>
              <a:t>UK Government reports 8,616 assaults on prison officers in England and Wales in 2023.  Assaults on prison staff had increased by more than 300% in the last 5 years.</a:t>
            </a:r>
          </a:p>
          <a:p>
            <a:endParaRPr lang="en-GB" sz="3500" dirty="0">
              <a:latin typeface="Gill Sans MT" panose="020B0502020104020203" pitchFamily="34" charset="0"/>
            </a:endParaRPr>
          </a:p>
          <a:p>
            <a:r>
              <a:rPr lang="en-GB" sz="3500" dirty="0" err="1">
                <a:latin typeface="Gill Sans MT" panose="020B0502020104020203" pitchFamily="34" charset="0"/>
              </a:rPr>
              <a:t>RMT</a:t>
            </a:r>
            <a:r>
              <a:rPr lang="en-GB" sz="3500" dirty="0">
                <a:latin typeface="Gill Sans MT" panose="020B0502020104020203" pitchFamily="34" charset="0"/>
              </a:rPr>
              <a:t> 2025 survey of 6000 members reported 66% had experienced an incident of violence at work in the last 12 months.</a:t>
            </a:r>
          </a:p>
          <a:p>
            <a:endParaRPr lang="en-GB" sz="3500" dirty="0">
              <a:latin typeface="Gill Sans MT" panose="020B0502020104020203" pitchFamily="34" charset="0"/>
            </a:endParaRPr>
          </a:p>
          <a:p>
            <a:r>
              <a:rPr lang="en-GB" sz="3500" dirty="0">
                <a:latin typeface="Gill Sans MT" panose="020B0502020104020203" pitchFamily="34" charset="0"/>
              </a:rPr>
              <a:t>NASUWT 2025 survey of members showed a 40% increase in abuse/violent behaviour experienced by members in the last 12 months.</a:t>
            </a:r>
          </a:p>
          <a:p>
            <a:endParaRPr lang="en-GB" sz="3500" dirty="0">
              <a:latin typeface="Gill Sans MT" panose="020B0502020104020203" pitchFamily="34" charset="0"/>
            </a:endParaRPr>
          </a:p>
          <a:p>
            <a:r>
              <a:rPr lang="en-GB" sz="3500" dirty="0">
                <a:latin typeface="Gill Sans MT" panose="020B0502020104020203" pitchFamily="34" charset="0"/>
              </a:rPr>
              <a:t>USDAW surveyed 9400 shopworkers last year and 77% reported verbal abuse, 53% were threatened and 10% physically assaulted.</a:t>
            </a:r>
          </a:p>
          <a:p>
            <a:endParaRPr lang="en-GB" sz="3500" dirty="0">
              <a:latin typeface="Gill Sans MT" panose="020B0502020104020203" pitchFamily="34" charset="0"/>
            </a:endParaRPr>
          </a:p>
          <a:p>
            <a:endParaRPr lang="en-GB" sz="3500" dirty="0">
              <a:latin typeface="Gill Sans MT" panose="020B0502020104020203" pitchFamily="34" charset="0"/>
            </a:endParaRPr>
          </a:p>
          <a:p>
            <a:endParaRPr lang="en-GB" sz="1800" dirty="0">
              <a:latin typeface="Gill Sans MT" panose="020B0502020104020203" pitchFamily="34" charset="0"/>
            </a:endParaRPr>
          </a:p>
          <a:p>
            <a:endParaRPr lang="en-GB" sz="1800" dirty="0">
              <a:latin typeface="Gill Sans MT" panose="020B0502020104020203" pitchFamily="34" charset="0"/>
            </a:endParaRPr>
          </a:p>
          <a:p>
            <a:pPr marL="0" indent="0">
              <a:buNone/>
            </a:pPr>
            <a:endParaRPr lang="en-GB" dirty="0"/>
          </a:p>
        </p:txBody>
      </p:sp>
    </p:spTree>
    <p:extLst>
      <p:ext uri="{BB962C8B-B14F-4D97-AF65-F5344CB8AC3E}">
        <p14:creationId xmlns:p14="http://schemas.microsoft.com/office/powerpoint/2010/main" val="23650011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4DDE6-0C30-2275-B991-7B097A92D574}"/>
              </a:ext>
            </a:extLst>
          </p:cNvPr>
          <p:cNvSpPr>
            <a:spLocks noGrp="1"/>
          </p:cNvSpPr>
          <p:nvPr>
            <p:ph type="title"/>
          </p:nvPr>
        </p:nvSpPr>
        <p:spPr/>
        <p:txBody>
          <a:bodyPr/>
          <a:lstStyle/>
          <a:p>
            <a:r>
              <a:rPr lang="en-GB" dirty="0"/>
              <a:t>Improvements</a:t>
            </a:r>
          </a:p>
        </p:txBody>
      </p:sp>
      <p:sp>
        <p:nvSpPr>
          <p:cNvPr id="3" name="Content Placeholder 2">
            <a:extLst>
              <a:ext uri="{FF2B5EF4-FFF2-40B4-BE49-F238E27FC236}">
                <a16:creationId xmlns:a16="http://schemas.microsoft.com/office/drawing/2014/main" id="{94A3A0E2-3B02-D491-F261-1DF4AD7DB4AB}"/>
              </a:ext>
            </a:extLst>
          </p:cNvPr>
          <p:cNvSpPr>
            <a:spLocks noGrp="1"/>
          </p:cNvSpPr>
          <p:nvPr>
            <p:ph idx="1"/>
          </p:nvPr>
        </p:nvSpPr>
        <p:spPr/>
        <p:txBody>
          <a:bodyPr>
            <a:normAutofit fontScale="85000" lnSpcReduction="20000"/>
          </a:bodyPr>
          <a:lstStyle/>
          <a:p>
            <a:r>
              <a:rPr lang="en-GB" dirty="0"/>
              <a:t>Clearer guidance needed on agency workers and the duties of the agency vs those imposed on the employment provider.</a:t>
            </a:r>
          </a:p>
          <a:p>
            <a:r>
              <a:rPr lang="en-GB" dirty="0"/>
              <a:t>Enforcement of sanctions to deter workplace violence – enforce a zero-tolerance approach don’t just put posters up. </a:t>
            </a:r>
          </a:p>
          <a:p>
            <a:r>
              <a:rPr lang="en-GB" dirty="0"/>
              <a:t>Assaults on Emergency Workers (Offences) Act 2018, but what about other public facing employees?  Shopworkers, railways staff, school teachers/TAs, care workers…</a:t>
            </a:r>
          </a:p>
          <a:p>
            <a:r>
              <a:rPr lang="en-GB" dirty="0"/>
              <a:t>Better resources for the Police to improve response times.</a:t>
            </a:r>
          </a:p>
          <a:p>
            <a:r>
              <a:rPr lang="en-GB" dirty="0"/>
              <a:t>More resources for the Courts to reduce backlogs.</a:t>
            </a:r>
          </a:p>
          <a:p>
            <a:r>
              <a:rPr lang="en-GB" dirty="0"/>
              <a:t>Consideration of minimum levels of safety provisions for lone working – safer premises, better PPE, on-call provision.</a:t>
            </a:r>
          </a:p>
          <a:p>
            <a:r>
              <a:rPr lang="en-GB" dirty="0"/>
              <a:t>Review of the CICA scheme – tariffs not updated since 2012 implementation and still has a £500,000 cap, with sick pay only paid after 28 weeks, and limited to SSP levels.</a:t>
            </a:r>
          </a:p>
          <a:p>
            <a:r>
              <a:rPr lang="en-GB" dirty="0"/>
              <a:t>Legal costs – currently assault cases fall outside the fixed costs regime due to their complex nature, but defendants argue the point. If the legislation changes then they will become harder to run as the costs of doing so could be greater than the legal costs that can be recovered from the defendant.</a:t>
            </a:r>
          </a:p>
        </p:txBody>
      </p:sp>
    </p:spTree>
    <p:extLst>
      <p:ext uri="{BB962C8B-B14F-4D97-AF65-F5344CB8AC3E}">
        <p14:creationId xmlns:p14="http://schemas.microsoft.com/office/powerpoint/2010/main" val="1120204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5059D-DDAA-6842-25DD-937039A91DA3}"/>
              </a:ext>
            </a:extLst>
          </p:cNvPr>
          <p:cNvSpPr>
            <a:spLocks noGrp="1"/>
          </p:cNvSpPr>
          <p:nvPr>
            <p:ph type="title"/>
          </p:nvPr>
        </p:nvSpPr>
        <p:spPr>
          <a:xfrm>
            <a:off x="838199" y="1618735"/>
            <a:ext cx="6686227" cy="2782784"/>
          </a:xfrm>
        </p:spPr>
        <p:txBody>
          <a:bodyPr/>
          <a:lstStyle/>
          <a:p>
            <a:r>
              <a:rPr lang="en-GB" dirty="0"/>
              <a:t>Useful Resources</a:t>
            </a:r>
            <a:br>
              <a:rPr lang="en-GB" dirty="0"/>
            </a:br>
            <a:endParaRPr lang="en-GB" dirty="0"/>
          </a:p>
        </p:txBody>
      </p:sp>
    </p:spTree>
    <p:extLst>
      <p:ext uri="{BB962C8B-B14F-4D97-AF65-F5344CB8AC3E}">
        <p14:creationId xmlns:p14="http://schemas.microsoft.com/office/powerpoint/2010/main" val="38325169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9F1CE2A-F139-3AF7-D245-9991D5794D37}"/>
              </a:ext>
            </a:extLst>
          </p:cNvPr>
          <p:cNvSpPr>
            <a:spLocks noGrp="1"/>
          </p:cNvSpPr>
          <p:nvPr>
            <p:ph type="title"/>
          </p:nvPr>
        </p:nvSpPr>
        <p:spPr/>
        <p:txBody>
          <a:bodyPr/>
          <a:lstStyle/>
          <a:p>
            <a:r>
              <a:rPr lang="en-US" sz="2800" dirty="0"/>
              <a:t>Free Online Legal Guides and Employment Law Review</a:t>
            </a:r>
            <a:r>
              <a:rPr lang="en-US" dirty="0"/>
              <a:t>  </a:t>
            </a:r>
          </a:p>
        </p:txBody>
      </p:sp>
      <p:sp>
        <p:nvSpPr>
          <p:cNvPr id="8" name="Content Placeholder 2">
            <a:extLst>
              <a:ext uri="{FF2B5EF4-FFF2-40B4-BE49-F238E27FC236}">
                <a16:creationId xmlns:a16="http://schemas.microsoft.com/office/drawing/2014/main" id="{346266E7-9FFB-AD5D-8D16-8DDC995D43BF}"/>
              </a:ext>
            </a:extLst>
          </p:cNvPr>
          <p:cNvSpPr>
            <a:spLocks noGrp="1"/>
          </p:cNvSpPr>
          <p:nvPr>
            <p:ph sz="half" idx="1"/>
          </p:nvPr>
        </p:nvSpPr>
        <p:spPr>
          <a:xfrm>
            <a:off x="899673" y="1495211"/>
            <a:ext cx="5043791" cy="4100157"/>
          </a:xfrm>
        </p:spPr>
        <p:txBody>
          <a:bodyPr>
            <a:normAutofit/>
          </a:bodyPr>
          <a:lstStyle/>
          <a:p>
            <a:r>
              <a:rPr lang="en-US" dirty="0"/>
              <a:t>Members can access a range of legal guides and resources: </a:t>
            </a:r>
          </a:p>
        </p:txBody>
      </p:sp>
      <p:sp>
        <p:nvSpPr>
          <p:cNvPr id="2" name="Content Placeholder 1">
            <a:extLst>
              <a:ext uri="{FF2B5EF4-FFF2-40B4-BE49-F238E27FC236}">
                <a16:creationId xmlns:a16="http://schemas.microsoft.com/office/drawing/2014/main" id="{6EAE14BC-6F2B-B8DA-438E-F95185A3AEE7}"/>
              </a:ext>
            </a:extLst>
          </p:cNvPr>
          <p:cNvSpPr>
            <a:spLocks noGrp="1"/>
          </p:cNvSpPr>
          <p:nvPr>
            <p:ph sz="half" idx="2"/>
          </p:nvPr>
        </p:nvSpPr>
        <p:spPr>
          <a:xfrm>
            <a:off x="6172200" y="1515088"/>
            <a:ext cx="5043791" cy="4100157"/>
          </a:xfrm>
        </p:spPr>
        <p:txBody>
          <a:bodyPr/>
          <a:lstStyle/>
          <a:p>
            <a:pPr marL="0" indent="0">
              <a:buNone/>
            </a:pPr>
            <a:r>
              <a:rPr lang="en-US" dirty="0"/>
              <a:t>Employment Law Review</a:t>
            </a:r>
          </a:p>
          <a:p>
            <a:r>
              <a:rPr lang="en-US" dirty="0"/>
              <a:t>Weekly newsletter – direct to your inbox.</a:t>
            </a:r>
          </a:p>
          <a:p>
            <a:r>
              <a:rPr lang="en-US" dirty="0"/>
              <a:t>Covering relevant case summaries for reps.</a:t>
            </a:r>
          </a:p>
          <a:p>
            <a:r>
              <a:rPr lang="en-US" dirty="0"/>
              <a:t>Searchable on the Thompsons website.</a:t>
            </a:r>
          </a:p>
          <a:p>
            <a:endParaRPr lang="en-US" dirty="0"/>
          </a:p>
          <a:p>
            <a:pPr marL="0" indent="0">
              <a:buNone/>
            </a:pPr>
            <a:endParaRPr lang="en-GB" dirty="0"/>
          </a:p>
        </p:txBody>
      </p:sp>
      <p:pic>
        <p:nvPicPr>
          <p:cNvPr id="3" name="Picture 2" descr="A qr code with a red square&#10;&#10;Description automatically generated">
            <a:extLst>
              <a:ext uri="{FF2B5EF4-FFF2-40B4-BE49-F238E27FC236}">
                <a16:creationId xmlns:a16="http://schemas.microsoft.com/office/drawing/2014/main" id="{5E32F674-7EE6-8149-B5EE-04538451613C}"/>
              </a:ext>
            </a:extLst>
          </p:cNvPr>
          <p:cNvPicPr>
            <a:picLocks noChangeAspect="1"/>
          </p:cNvPicPr>
          <p:nvPr/>
        </p:nvPicPr>
        <p:blipFill>
          <a:blip r:embed="rId3"/>
          <a:stretch>
            <a:fillRect/>
          </a:stretch>
        </p:blipFill>
        <p:spPr>
          <a:xfrm>
            <a:off x="1503300" y="2402936"/>
            <a:ext cx="3522846" cy="3522846"/>
          </a:xfrm>
          <a:prstGeom prst="rect">
            <a:avLst/>
          </a:prstGeom>
        </p:spPr>
      </p:pic>
      <p:pic>
        <p:nvPicPr>
          <p:cNvPr id="5" name="Picture 4" descr="A qr code with a red square&#10;&#10;Description automatically generated">
            <a:extLst>
              <a:ext uri="{FF2B5EF4-FFF2-40B4-BE49-F238E27FC236}">
                <a16:creationId xmlns:a16="http://schemas.microsoft.com/office/drawing/2014/main" id="{D155F255-7B83-A4C2-F3AA-3F301AFADA6D}"/>
              </a:ext>
            </a:extLst>
          </p:cNvPr>
          <p:cNvPicPr>
            <a:picLocks noChangeAspect="1"/>
          </p:cNvPicPr>
          <p:nvPr/>
        </p:nvPicPr>
        <p:blipFill>
          <a:blip r:embed="rId4"/>
          <a:stretch>
            <a:fillRect/>
          </a:stretch>
        </p:blipFill>
        <p:spPr>
          <a:xfrm>
            <a:off x="7616306" y="3337821"/>
            <a:ext cx="2526982" cy="2526982"/>
          </a:xfrm>
          <a:prstGeom prst="rect">
            <a:avLst/>
          </a:prstGeom>
        </p:spPr>
      </p:pic>
    </p:spTree>
    <p:extLst>
      <p:ext uri="{BB962C8B-B14F-4D97-AF65-F5344CB8AC3E}">
        <p14:creationId xmlns:p14="http://schemas.microsoft.com/office/powerpoint/2010/main" val="831338035"/>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E12BF-6E4D-5442-985A-AF0095685C38}"/>
              </a:ext>
            </a:extLst>
          </p:cNvPr>
          <p:cNvSpPr>
            <a:spLocks noGrp="1"/>
          </p:cNvSpPr>
          <p:nvPr>
            <p:ph type="ctrTitle"/>
          </p:nvPr>
        </p:nvSpPr>
        <p:spPr>
          <a:xfrm>
            <a:off x="662361" y="3308971"/>
            <a:ext cx="11090853" cy="2387600"/>
          </a:xfrm>
        </p:spPr>
        <p:txBody>
          <a:bodyPr>
            <a:noAutofit/>
          </a:bodyPr>
          <a:lstStyle/>
          <a:p>
            <a:r>
              <a:rPr lang="en-US" sz="4800" dirty="0">
                <a:latin typeface="Helvetica" pitchFamily="2" charset="0"/>
              </a:rPr>
              <a:t>How to get in touch</a:t>
            </a:r>
            <a:br>
              <a:rPr lang="en-US" sz="2000" dirty="0">
                <a:latin typeface="Helvetica" pitchFamily="2" charset="0"/>
              </a:rPr>
            </a:br>
            <a:br>
              <a:rPr lang="en-US" sz="2000" dirty="0">
                <a:latin typeface="Helvetica" pitchFamily="2" charset="0"/>
              </a:rPr>
            </a:br>
            <a:r>
              <a:rPr lang="en-US" sz="2000" b="1" dirty="0">
                <a:latin typeface="Helvetica" pitchFamily="2" charset="0"/>
              </a:rPr>
              <a:t>For personal injuries, industrial diseases and clinical negligence: </a:t>
            </a:r>
            <a:br>
              <a:rPr lang="en-US" sz="2000" dirty="0">
                <a:latin typeface="Helvetica" pitchFamily="2" charset="0"/>
              </a:rPr>
            </a:br>
            <a:br>
              <a:rPr lang="en-US" sz="2000" dirty="0">
                <a:latin typeface="Helvetica" pitchFamily="2" charset="0"/>
              </a:rPr>
            </a:br>
            <a:r>
              <a:rPr lang="en-US" sz="2000" dirty="0">
                <a:solidFill>
                  <a:schemeClr val="tx1"/>
                </a:solidFill>
                <a:latin typeface="Helvetica" pitchFamily="2" charset="0"/>
              </a:rPr>
              <a:t>www.thompsonstradeunion.law</a:t>
            </a:r>
            <a:br>
              <a:rPr lang="en-US" sz="2000" dirty="0">
                <a:latin typeface="Helvetica" pitchFamily="2" charset="0"/>
              </a:rPr>
            </a:br>
            <a:br>
              <a:rPr lang="en-US" sz="2000" dirty="0">
                <a:latin typeface="Helvetica" pitchFamily="2" charset="0"/>
              </a:rPr>
            </a:br>
            <a:r>
              <a:rPr lang="en-US" sz="2000" dirty="0">
                <a:latin typeface="Helvetica" pitchFamily="2" charset="0"/>
              </a:rPr>
              <a:t>0800 587 7515</a:t>
            </a:r>
            <a:br>
              <a:rPr lang="en-US" sz="2000" dirty="0">
                <a:latin typeface="Helvetica" pitchFamily="2" charset="0"/>
              </a:rPr>
            </a:br>
            <a:br>
              <a:rPr lang="en-US" sz="2000" dirty="0">
                <a:latin typeface="Helvetica" pitchFamily="2" charset="0"/>
              </a:rPr>
            </a:br>
            <a:r>
              <a:rPr lang="en-US" sz="2000" b="1" dirty="0">
                <a:latin typeface="Helvetica" pitchFamily="2" charset="0"/>
              </a:rPr>
              <a:t>For conveyancing, probate, powers of attorney and wills: </a:t>
            </a:r>
            <a:br>
              <a:rPr lang="en-US" sz="2000" dirty="0">
                <a:latin typeface="Helvetica" pitchFamily="2" charset="0"/>
              </a:rPr>
            </a:br>
            <a:br>
              <a:rPr lang="en-US" sz="2000" dirty="0">
                <a:latin typeface="Helvetica" pitchFamily="2" charset="0"/>
              </a:rPr>
            </a:br>
            <a:r>
              <a:rPr lang="en-US" sz="2000" dirty="0">
                <a:latin typeface="Helvetica" pitchFamily="2" charset="0"/>
              </a:rPr>
              <a:t>0800 051 4218</a:t>
            </a:r>
            <a:br>
              <a:rPr lang="en-US" sz="2000" dirty="0">
                <a:latin typeface="Helvetica" pitchFamily="2" charset="0"/>
              </a:rPr>
            </a:br>
            <a:br>
              <a:rPr lang="en-US" sz="2000" dirty="0">
                <a:latin typeface="Helvetica" pitchFamily="2" charset="0"/>
              </a:rPr>
            </a:br>
            <a:r>
              <a:rPr lang="en-US" sz="2000" b="1" dirty="0">
                <a:latin typeface="Helvetica" pitchFamily="2" charset="0"/>
              </a:rPr>
              <a:t>For employment rights: </a:t>
            </a:r>
            <a:br>
              <a:rPr lang="en-US" sz="2000" dirty="0">
                <a:latin typeface="Helvetica" pitchFamily="2" charset="0"/>
              </a:rPr>
            </a:br>
            <a:br>
              <a:rPr lang="en-US" sz="2000" dirty="0">
                <a:latin typeface="Helvetica" pitchFamily="2" charset="0"/>
              </a:rPr>
            </a:br>
            <a:r>
              <a:rPr lang="en-US" sz="2000" dirty="0">
                <a:latin typeface="Helvetica" pitchFamily="2" charset="0"/>
              </a:rPr>
              <a:t>Contact your local union representative.</a:t>
            </a:r>
            <a:br>
              <a:rPr lang="en-US" sz="2000" dirty="0">
                <a:latin typeface="Helvetica" pitchFamily="2" charset="0"/>
              </a:rPr>
            </a:br>
            <a:endParaRPr lang="en-US" sz="2000" dirty="0">
              <a:latin typeface="Helvetica" pitchFamily="2" charset="0"/>
            </a:endParaRPr>
          </a:p>
        </p:txBody>
      </p:sp>
      <p:sp>
        <p:nvSpPr>
          <p:cNvPr id="3" name="TextBox 2"/>
          <p:cNvSpPr txBox="1"/>
          <p:nvPr/>
        </p:nvSpPr>
        <p:spPr>
          <a:xfrm>
            <a:off x="0" y="6566447"/>
            <a:ext cx="662361" cy="24622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prstClr val="white"/>
                </a:solidFill>
                <a:effectLst/>
                <a:uLnTx/>
                <a:uFillTx/>
                <a:latin typeface="Gill Sans MT" panose="020B0502020104020203" pitchFamily="34" charset="0"/>
                <a:ea typeface="+mn-ea"/>
                <a:cs typeface="+mn-cs"/>
              </a:rPr>
              <a:t>1016.391</a:t>
            </a:r>
          </a:p>
        </p:txBody>
      </p:sp>
    </p:spTree>
    <p:extLst>
      <p:ext uri="{BB962C8B-B14F-4D97-AF65-F5344CB8AC3E}">
        <p14:creationId xmlns:p14="http://schemas.microsoft.com/office/powerpoint/2010/main" val="3561493317"/>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5556B9-0FFE-944D-8C79-46396D8C2EBB}"/>
              </a:ext>
            </a:extLst>
          </p:cNvPr>
          <p:cNvSpPr>
            <a:spLocks noGrp="1"/>
          </p:cNvSpPr>
          <p:nvPr>
            <p:ph type="title"/>
          </p:nvPr>
        </p:nvSpPr>
        <p:spPr/>
        <p:txBody>
          <a:bodyPr>
            <a:normAutofit/>
          </a:bodyPr>
          <a:lstStyle/>
          <a:p>
            <a:r>
              <a:rPr lang="en-GB" sz="4000" b="0" dirty="0">
                <a:latin typeface="Helvetica" pitchFamily="2" charset="0"/>
              </a:rPr>
              <a:t>Who are Thompsons?</a:t>
            </a:r>
            <a:endParaRPr lang="en-US" sz="4000" b="0" dirty="0">
              <a:latin typeface="Helvetica" pitchFamily="2" charset="0"/>
            </a:endParaRPr>
          </a:p>
        </p:txBody>
      </p:sp>
      <p:sp>
        <p:nvSpPr>
          <p:cNvPr id="3" name="Content Placeholder 2">
            <a:extLst>
              <a:ext uri="{FF2B5EF4-FFF2-40B4-BE49-F238E27FC236}">
                <a16:creationId xmlns:a16="http://schemas.microsoft.com/office/drawing/2014/main" id="{38D1D989-CF77-8341-90EF-3F017C1EFE2F}"/>
              </a:ext>
            </a:extLst>
          </p:cNvPr>
          <p:cNvSpPr>
            <a:spLocks noGrp="1"/>
          </p:cNvSpPr>
          <p:nvPr>
            <p:ph idx="1"/>
          </p:nvPr>
        </p:nvSpPr>
        <p:spPr>
          <a:xfrm>
            <a:off x="838200" y="1433618"/>
            <a:ext cx="11032850" cy="4126600"/>
          </a:xfrm>
        </p:spPr>
        <p:txBody>
          <a:bodyPr>
            <a:normAutofit/>
          </a:bodyPr>
          <a:lstStyle/>
          <a:p>
            <a:pPr algn="l" rtl="0" fontAlgn="base">
              <a:buFont typeface="Arial" panose="020B0604020202020204" pitchFamily="34" charset="0"/>
              <a:buChar char="•"/>
            </a:pPr>
            <a:endParaRPr lang="en-US" sz="1800" b="0" i="0" u="none" strike="noStrike" dirty="0">
              <a:solidFill>
                <a:srgbClr val="000000"/>
              </a:solidFill>
              <a:effectLst/>
              <a:latin typeface="Gill Sans MT" panose="020B0502020104020203"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Gill Sans MT" panose="020B0502020104020203" pitchFamily="34" charset="0"/>
              </a:rPr>
              <a:t>We are the UK’s largest trade union law firm</a:t>
            </a:r>
            <a:r>
              <a:rPr lang="en-US" sz="1800" b="0" i="0" dirty="0">
                <a:solidFill>
                  <a:srgbClr val="000000"/>
                </a:solidFill>
                <a:effectLst/>
                <a:latin typeface="Gill Sans MT" panose="020B0502020104020203" pitchFamily="34" charset="0"/>
              </a:rPr>
              <a:t>​</a:t>
            </a:r>
            <a:endParaRPr lang="en-US" sz="16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Gill Sans MT" panose="020B0502020104020203" pitchFamily="34" charset="0"/>
              </a:rPr>
              <a:t>We were established in 1921 to act for working people and for trade unions and their members</a:t>
            </a:r>
            <a:r>
              <a:rPr lang="en-US" sz="1800" b="0" i="0" dirty="0">
                <a:solidFill>
                  <a:srgbClr val="000000"/>
                </a:solidFill>
                <a:effectLst/>
                <a:latin typeface="Gill Sans MT" panose="020B0502020104020203" pitchFamily="34" charset="0"/>
              </a:rPr>
              <a:t>​</a:t>
            </a:r>
            <a:endParaRPr lang="en-US" sz="16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Gill Sans MT" panose="020B0502020104020203" pitchFamily="34" charset="0"/>
              </a:rPr>
              <a:t>We remain proudly part of the trade union movement today</a:t>
            </a:r>
            <a:r>
              <a:rPr lang="en-US" sz="1800" b="0" i="0" dirty="0">
                <a:solidFill>
                  <a:srgbClr val="000000"/>
                </a:solidFill>
                <a:effectLst/>
                <a:latin typeface="Gill Sans MT" panose="020B0502020104020203" pitchFamily="34" charset="0"/>
              </a:rPr>
              <a:t>​</a:t>
            </a:r>
            <a:endParaRPr lang="en-US" sz="16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Gill Sans MT" panose="020B0502020104020203" pitchFamily="34" charset="0"/>
              </a:rPr>
              <a:t>We have 18 offices across England and Wales, with a Belfast office servicing members based in Northern Ireland and six offices at our sister firm in Scotland</a:t>
            </a:r>
            <a:r>
              <a:rPr lang="en-US" sz="1800" b="0" i="0" dirty="0">
                <a:solidFill>
                  <a:srgbClr val="000000"/>
                </a:solidFill>
                <a:effectLst/>
                <a:latin typeface="Gill Sans MT" panose="020B0502020104020203" pitchFamily="34" charset="0"/>
              </a:rPr>
              <a:t>​</a:t>
            </a:r>
            <a:endParaRPr lang="en-US" sz="1600"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Gill Sans MT" panose="020B0502020104020203" pitchFamily="34" charset="0"/>
              </a:rPr>
              <a:t>We are the most experienced personal injury and employment rights practice in the UK </a:t>
            </a:r>
            <a:r>
              <a:rPr lang="en-US" sz="1800" b="0" i="0" dirty="0">
                <a:solidFill>
                  <a:srgbClr val="000000"/>
                </a:solidFill>
                <a:effectLst/>
                <a:latin typeface="Gill Sans MT" panose="020B0502020104020203" pitchFamily="34" charset="0"/>
              </a:rPr>
              <a:t>​</a:t>
            </a:r>
          </a:p>
          <a:p>
            <a:pPr algn="l" rtl="0" fontAlgn="base">
              <a:buFont typeface="Arial" panose="020B0604020202020204" pitchFamily="34" charset="0"/>
              <a:buChar char="•"/>
            </a:pPr>
            <a:r>
              <a:rPr lang="en-US" sz="1800" dirty="0">
                <a:solidFill>
                  <a:srgbClr val="000000"/>
                </a:solidFill>
                <a:latin typeface="Gill Sans MT" panose="020B0502020104020203" pitchFamily="34" charset="0"/>
              </a:rPr>
              <a:t>We are experienced in pursing claims following assaults for trade union members and understand the challenges faced by workers in different employment areas, such as teaching, healthcare, retail, transport and the prison service.</a:t>
            </a:r>
            <a:endParaRPr lang="en-US" sz="1600" b="0" i="0" dirty="0">
              <a:solidFill>
                <a:srgbClr val="000000"/>
              </a:solidFill>
              <a:effectLst/>
              <a:latin typeface="Arial" panose="020B0604020202020204" pitchFamily="34" charset="0"/>
            </a:endParaRPr>
          </a:p>
          <a:p>
            <a:endParaRPr lang="en-US" sz="1800" dirty="0">
              <a:latin typeface="Helvetica" pitchFamily="2" charset="0"/>
            </a:endParaRPr>
          </a:p>
          <a:p>
            <a:endParaRPr lang="en-US" sz="1800" dirty="0">
              <a:latin typeface="Helvetica" pitchFamily="2" charset="0"/>
            </a:endParaRPr>
          </a:p>
          <a:p>
            <a:endParaRPr lang="en-US" sz="1800" dirty="0">
              <a:latin typeface="Helvetica" pitchFamily="2" charset="0"/>
            </a:endParaRPr>
          </a:p>
          <a:p>
            <a:endParaRPr lang="en-US" sz="1800" dirty="0">
              <a:latin typeface="Helvetica" pitchFamily="2" charset="0"/>
            </a:endParaRPr>
          </a:p>
          <a:p>
            <a:endParaRPr lang="en-US" sz="1800" dirty="0">
              <a:latin typeface="Helvetica" pitchFamily="2"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7589543" y="4989487"/>
            <a:ext cx="2376087" cy="594022"/>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9251132" y="5729983"/>
            <a:ext cx="1740750" cy="326390"/>
          </a:xfrm>
          <a:prstGeom prst="rect">
            <a:avLst/>
          </a:prstGeom>
        </p:spPr>
      </p:pic>
      <p:pic>
        <p:nvPicPr>
          <p:cNvPr id="9" name="Picture 8" descr="A blue and gold sign with white text&#10;&#10;Description automatically generated">
            <a:extLst>
              <a:ext uri="{FF2B5EF4-FFF2-40B4-BE49-F238E27FC236}">
                <a16:creationId xmlns:a16="http://schemas.microsoft.com/office/drawing/2014/main" id="{EE958D31-A508-7FF8-D55C-738DBE5707B5}"/>
              </a:ext>
            </a:extLst>
          </p:cNvPr>
          <p:cNvPicPr>
            <a:picLocks noChangeAspect="1"/>
          </p:cNvPicPr>
          <p:nvPr/>
        </p:nvPicPr>
        <p:blipFill>
          <a:blip r:embed="rId4"/>
          <a:stretch>
            <a:fillRect/>
          </a:stretch>
        </p:blipFill>
        <p:spPr>
          <a:xfrm>
            <a:off x="3494308" y="5164416"/>
            <a:ext cx="1442690" cy="1101134"/>
          </a:xfrm>
          <a:prstGeom prst="rect">
            <a:avLst/>
          </a:prstGeom>
        </p:spPr>
      </p:pic>
      <p:pic>
        <p:nvPicPr>
          <p:cNvPr id="11" name="Picture 10" descr="A black and white logo&#10;&#10;Description automatically generated">
            <a:extLst>
              <a:ext uri="{FF2B5EF4-FFF2-40B4-BE49-F238E27FC236}">
                <a16:creationId xmlns:a16="http://schemas.microsoft.com/office/drawing/2014/main" id="{D9643AE8-62F7-E95D-BAF7-85915BC252DA}"/>
              </a:ext>
            </a:extLst>
          </p:cNvPr>
          <p:cNvPicPr>
            <a:picLocks noChangeAspect="1"/>
          </p:cNvPicPr>
          <p:nvPr/>
        </p:nvPicPr>
        <p:blipFill>
          <a:blip r:embed="rId5"/>
          <a:stretch>
            <a:fillRect/>
          </a:stretch>
        </p:blipFill>
        <p:spPr>
          <a:xfrm>
            <a:off x="5961916" y="5164416"/>
            <a:ext cx="759938" cy="1101135"/>
          </a:xfrm>
          <a:prstGeom prst="rect">
            <a:avLst/>
          </a:prstGeom>
        </p:spPr>
      </p:pic>
      <p:pic>
        <p:nvPicPr>
          <p:cNvPr id="13" name="Picture 12" descr="A blue laurel wreath with text and numbers&#10;&#10;Description automatically generated">
            <a:extLst>
              <a:ext uri="{FF2B5EF4-FFF2-40B4-BE49-F238E27FC236}">
                <a16:creationId xmlns:a16="http://schemas.microsoft.com/office/drawing/2014/main" id="{1D05F789-362A-97A6-5FF1-F3E834447296}"/>
              </a:ext>
            </a:extLst>
          </p:cNvPr>
          <p:cNvPicPr>
            <a:picLocks noChangeAspect="1"/>
          </p:cNvPicPr>
          <p:nvPr/>
        </p:nvPicPr>
        <p:blipFill>
          <a:blip r:embed="rId6"/>
          <a:stretch>
            <a:fillRect/>
          </a:stretch>
        </p:blipFill>
        <p:spPr>
          <a:xfrm>
            <a:off x="1200118" y="5158286"/>
            <a:ext cx="1442690" cy="1076635"/>
          </a:xfrm>
          <a:prstGeom prst="rect">
            <a:avLst/>
          </a:prstGeom>
        </p:spPr>
      </p:pic>
    </p:spTree>
    <p:extLst>
      <p:ext uri="{BB962C8B-B14F-4D97-AF65-F5344CB8AC3E}">
        <p14:creationId xmlns:p14="http://schemas.microsoft.com/office/powerpoint/2010/main" val="4051650896"/>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4793B-8070-CF0D-29F6-FB7DCEA31709}"/>
              </a:ext>
            </a:extLst>
          </p:cNvPr>
          <p:cNvSpPr>
            <a:spLocks noGrp="1"/>
          </p:cNvSpPr>
          <p:nvPr>
            <p:ph type="title"/>
          </p:nvPr>
        </p:nvSpPr>
        <p:spPr/>
        <p:txBody>
          <a:bodyPr/>
          <a:lstStyle/>
          <a:p>
            <a:r>
              <a:rPr lang="en-GB" b="0" dirty="0">
                <a:solidFill>
                  <a:srgbClr val="000000"/>
                </a:solidFill>
                <a:latin typeface="Gill Sans MT" panose="020B0502020104020203" pitchFamily="34" charset="0"/>
                <a:ea typeface="Calibri" panose="020F0502020204030204" pitchFamily="34" charset="0"/>
              </a:rPr>
              <a:t>What constitutes an “Assault”?:</a:t>
            </a:r>
            <a:endParaRPr lang="en-GB" dirty="0"/>
          </a:p>
        </p:txBody>
      </p:sp>
      <p:sp>
        <p:nvSpPr>
          <p:cNvPr id="3" name="Content Placeholder 2">
            <a:extLst>
              <a:ext uri="{FF2B5EF4-FFF2-40B4-BE49-F238E27FC236}">
                <a16:creationId xmlns:a16="http://schemas.microsoft.com/office/drawing/2014/main" id="{6D9F7E19-208F-F00A-31FA-4AFD7A9FB67D}"/>
              </a:ext>
            </a:extLst>
          </p:cNvPr>
          <p:cNvSpPr>
            <a:spLocks noGrp="1"/>
          </p:cNvSpPr>
          <p:nvPr>
            <p:ph sz="half" idx="1"/>
          </p:nvPr>
        </p:nvSpPr>
        <p:spPr>
          <a:xfrm>
            <a:off x="838200" y="1825625"/>
            <a:ext cx="10710903" cy="4100157"/>
          </a:xfrm>
        </p:spPr>
        <p:txBody>
          <a:bodyPr>
            <a:normAutofit/>
          </a:bodyPr>
          <a:lstStyle/>
          <a:p>
            <a:pPr marL="0" indent="0">
              <a:buNone/>
            </a:pPr>
            <a:r>
              <a:rPr lang="en-GB" dirty="0">
                <a:solidFill>
                  <a:srgbClr val="000000"/>
                </a:solidFill>
                <a:latin typeface="Gill Sans MT" panose="020B0502020104020203" pitchFamily="34" charset="0"/>
                <a:ea typeface="Calibri" panose="020F0502020204030204" pitchFamily="34" charset="0"/>
              </a:rPr>
              <a:t>The Health and Safety Executive (HSE) defines a workplace assault as: </a:t>
            </a:r>
          </a:p>
          <a:p>
            <a:pPr marL="0" indent="0">
              <a:buNone/>
            </a:pPr>
            <a:endParaRPr lang="en-GB" dirty="0">
              <a:solidFill>
                <a:srgbClr val="000000"/>
              </a:solidFill>
              <a:latin typeface="Gill Sans MT" panose="020B0502020104020203" pitchFamily="34" charset="0"/>
              <a:ea typeface="Calibri" panose="020F0502020204030204" pitchFamily="34" charset="0"/>
            </a:endParaRPr>
          </a:p>
          <a:p>
            <a:pPr marL="457200" lvl="1" indent="0">
              <a:buNone/>
            </a:pPr>
            <a:r>
              <a:rPr lang="en-GB" dirty="0">
                <a:solidFill>
                  <a:srgbClr val="000000"/>
                </a:solidFill>
                <a:latin typeface="Gill Sans MT" panose="020B0502020104020203" pitchFamily="34" charset="0"/>
                <a:ea typeface="Calibri" panose="020F0502020204030204" pitchFamily="34" charset="0"/>
              </a:rPr>
              <a:t>‘Any incident in which a person is abused, threatened or assaulted in circumstances relating to their work’. </a:t>
            </a:r>
          </a:p>
          <a:p>
            <a:pPr marL="0" indent="0">
              <a:buNone/>
            </a:pPr>
            <a:endParaRPr lang="en-GB" dirty="0">
              <a:solidFill>
                <a:srgbClr val="000000"/>
              </a:solidFill>
              <a:latin typeface="Gill Sans MT" panose="020B0502020104020203" pitchFamily="34" charset="0"/>
              <a:ea typeface="Calibri" panose="020F0502020204030204" pitchFamily="34" charset="0"/>
            </a:endParaRPr>
          </a:p>
          <a:p>
            <a:pPr marL="0" indent="0">
              <a:buNone/>
            </a:pPr>
            <a:r>
              <a:rPr lang="en-GB" dirty="0">
                <a:solidFill>
                  <a:srgbClr val="000000"/>
                </a:solidFill>
                <a:latin typeface="Gill Sans MT" panose="020B0502020104020203" pitchFamily="34" charset="0"/>
                <a:ea typeface="Calibri" panose="020F0502020204030204" pitchFamily="34" charset="0"/>
              </a:rPr>
              <a:t>This includes racial, sexist and homophobic verbal abuse.</a:t>
            </a:r>
          </a:p>
          <a:p>
            <a:pPr marL="0" indent="0">
              <a:buNone/>
            </a:pPr>
            <a:endParaRPr lang="en-GB" dirty="0">
              <a:solidFill>
                <a:srgbClr val="000000"/>
              </a:solidFill>
              <a:latin typeface="Gill Sans MT" panose="020B0502020104020203" pitchFamily="34" charset="0"/>
              <a:ea typeface="Calibri" panose="020F0502020204030204" pitchFamily="34" charset="0"/>
            </a:endParaRPr>
          </a:p>
          <a:p>
            <a:pPr marL="0" indent="0">
              <a:buNone/>
            </a:pPr>
            <a:r>
              <a:rPr lang="en-GB" dirty="0">
                <a:solidFill>
                  <a:srgbClr val="000000"/>
                </a:solidFill>
                <a:latin typeface="Gill Sans MT" panose="020B0502020104020203" pitchFamily="34" charset="0"/>
                <a:ea typeface="Calibri" panose="020F0502020204030204" pitchFamily="34" charset="0"/>
              </a:rPr>
              <a:t>It is not just from third parties (patients, clients, service users or customers), but can be from managers or colleagues.  </a:t>
            </a:r>
          </a:p>
          <a:p>
            <a:pPr marL="0" indent="0">
              <a:buNone/>
            </a:pPr>
            <a:endParaRPr lang="en-GB" dirty="0">
              <a:solidFill>
                <a:srgbClr val="000000"/>
              </a:solidFill>
              <a:latin typeface="Gill Sans MT" panose="020B0502020104020203" pitchFamily="34" charset="0"/>
              <a:ea typeface="Calibri" panose="020F0502020204030204" pitchFamily="34" charset="0"/>
            </a:endParaRPr>
          </a:p>
          <a:p>
            <a:pPr marL="0" indent="0">
              <a:buNone/>
            </a:pPr>
            <a:endParaRPr lang="en-GB" dirty="0"/>
          </a:p>
        </p:txBody>
      </p:sp>
    </p:spTree>
    <p:extLst>
      <p:ext uri="{BB962C8B-B14F-4D97-AF65-F5344CB8AC3E}">
        <p14:creationId xmlns:p14="http://schemas.microsoft.com/office/powerpoint/2010/main" val="1692191121"/>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62BAAA-4E5C-C512-52AE-A0A7C618F0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5D519E-01D8-B224-9A05-FDE3B94E062A}"/>
              </a:ext>
            </a:extLst>
          </p:cNvPr>
          <p:cNvSpPr>
            <a:spLocks noGrp="1"/>
          </p:cNvSpPr>
          <p:nvPr>
            <p:ph type="title"/>
          </p:nvPr>
        </p:nvSpPr>
        <p:spPr/>
        <p:txBody>
          <a:bodyPr>
            <a:normAutofit/>
          </a:bodyPr>
          <a:lstStyle/>
          <a:p>
            <a:r>
              <a:rPr lang="en-US" dirty="0">
                <a:latin typeface="Gill Sans MT" panose="020B0502020104020203" pitchFamily="34" charset="0"/>
              </a:rPr>
              <a:t>Legal Routes to Compensation</a:t>
            </a:r>
            <a:endParaRPr lang="en-GB" dirty="0"/>
          </a:p>
        </p:txBody>
      </p:sp>
      <p:sp>
        <p:nvSpPr>
          <p:cNvPr id="3" name="Content Placeholder 2">
            <a:extLst>
              <a:ext uri="{FF2B5EF4-FFF2-40B4-BE49-F238E27FC236}">
                <a16:creationId xmlns:a16="http://schemas.microsoft.com/office/drawing/2014/main" id="{D0C35FDA-A029-6E49-E2A9-85B093E1AA00}"/>
              </a:ext>
            </a:extLst>
          </p:cNvPr>
          <p:cNvSpPr>
            <a:spLocks noGrp="1"/>
          </p:cNvSpPr>
          <p:nvPr>
            <p:ph idx="1"/>
          </p:nvPr>
        </p:nvSpPr>
        <p:spPr/>
        <p:txBody>
          <a:bodyPr>
            <a:normAutofit/>
          </a:bodyPr>
          <a:lstStyle/>
          <a:p>
            <a:pPr marL="457200" lvl="0" indent="-457200" algn="just">
              <a:lnSpc>
                <a:spcPct val="150000"/>
              </a:lnSpc>
              <a:buSzPts val="1000"/>
              <a:buFont typeface="+mj-lt"/>
              <a:buAutoNum type="arabicPeriod"/>
              <a:tabLst>
                <a:tab pos="457200" algn="l"/>
              </a:tabLst>
            </a:pPr>
            <a:r>
              <a:rPr lang="en-GB" sz="2000" dirty="0">
                <a:solidFill>
                  <a:schemeClr val="tx1"/>
                </a:solidFill>
                <a:effectLst/>
                <a:latin typeface="Gill Sans MT" panose="020B0502020104020203" pitchFamily="34" charset="0"/>
                <a:ea typeface="Times New Roman" panose="02020603050405020304" pitchFamily="18" charset="0"/>
              </a:rPr>
              <a:t>A claim against the assailant</a:t>
            </a:r>
          </a:p>
          <a:p>
            <a:pPr marL="457200" indent="-457200" algn="just">
              <a:lnSpc>
                <a:spcPct val="150000"/>
              </a:lnSpc>
              <a:buSzPts val="1000"/>
              <a:buFont typeface="+mj-lt"/>
              <a:buAutoNum type="arabicPeriod"/>
              <a:tabLst>
                <a:tab pos="457200" algn="l"/>
              </a:tabLst>
            </a:pPr>
            <a:r>
              <a:rPr lang="en-GB" sz="2000" dirty="0">
                <a:solidFill>
                  <a:schemeClr val="tx1"/>
                </a:solidFill>
                <a:effectLst/>
                <a:latin typeface="Gill Sans MT" panose="020B0502020104020203" pitchFamily="34" charset="0"/>
                <a:ea typeface="Times New Roman" panose="02020603050405020304" pitchFamily="18" charset="0"/>
              </a:rPr>
              <a:t>A claim against the employer</a:t>
            </a:r>
            <a:endParaRPr lang="en-GB" sz="2000" dirty="0">
              <a:solidFill>
                <a:schemeClr val="tx1"/>
              </a:solidFill>
              <a:effectLst/>
              <a:latin typeface="Times New Roman" panose="02020603050405020304" pitchFamily="18" charset="0"/>
              <a:ea typeface="Calibri" panose="020F0502020204030204" pitchFamily="34" charset="0"/>
            </a:endParaRPr>
          </a:p>
          <a:p>
            <a:pPr marL="457200" lvl="0" indent="-457200" algn="just">
              <a:lnSpc>
                <a:spcPct val="150000"/>
              </a:lnSpc>
              <a:buSzPts val="1000"/>
              <a:buFont typeface="+mj-lt"/>
              <a:buAutoNum type="arabicPeriod"/>
              <a:tabLst>
                <a:tab pos="457200" algn="l"/>
              </a:tabLst>
            </a:pPr>
            <a:r>
              <a:rPr lang="en-GB" sz="2000" dirty="0">
                <a:solidFill>
                  <a:schemeClr val="tx1"/>
                </a:solidFill>
                <a:effectLst/>
                <a:latin typeface="Gill Sans MT" panose="020B0502020104020203" pitchFamily="34" charset="0"/>
                <a:ea typeface="Times New Roman" panose="02020603050405020304" pitchFamily="18" charset="0"/>
              </a:rPr>
              <a:t>An application to the Criminal Injuries Compensation Authority</a:t>
            </a:r>
          </a:p>
          <a:p>
            <a:pPr marL="457200" indent="-457200" algn="just">
              <a:lnSpc>
                <a:spcPct val="150000"/>
              </a:lnSpc>
              <a:buSzPts val="1000"/>
              <a:buFont typeface="+mj-lt"/>
              <a:buAutoNum type="arabicPeriod"/>
              <a:tabLst>
                <a:tab pos="457200" algn="l"/>
              </a:tabLst>
            </a:pPr>
            <a:r>
              <a:rPr lang="en-GB" sz="2000" dirty="0">
                <a:solidFill>
                  <a:schemeClr val="tx1"/>
                </a:solidFill>
                <a:effectLst/>
                <a:latin typeface="Gill Sans MT" panose="020B0502020104020203" pitchFamily="34" charset="0"/>
                <a:ea typeface="Times New Roman" panose="02020603050405020304" pitchFamily="18" charset="0"/>
              </a:rPr>
              <a:t>An award of compensation following criminal proceedings</a:t>
            </a:r>
            <a:endParaRPr lang="en-GB" sz="2000" dirty="0">
              <a:solidFill>
                <a:schemeClr val="tx1"/>
              </a:solidFill>
              <a:effectLst/>
              <a:latin typeface="Times New Roman" panose="02020603050405020304" pitchFamily="18" charset="0"/>
              <a:ea typeface="Calibri" panose="020F0502020204030204" pitchFamily="34" charset="0"/>
            </a:endParaRPr>
          </a:p>
          <a:p>
            <a:pPr marL="0" indent="0">
              <a:buNone/>
            </a:pPr>
            <a:endParaRPr lang="en-US" dirty="0">
              <a:solidFill>
                <a:schemeClr val="tx1"/>
              </a:solidFill>
            </a:endParaRPr>
          </a:p>
          <a:p>
            <a:pPr marL="0" indent="0">
              <a:buNone/>
            </a:pPr>
            <a:r>
              <a:rPr lang="en-US" sz="2000" dirty="0">
                <a:solidFill>
                  <a:schemeClr val="tx1"/>
                </a:solidFill>
                <a:latin typeface="Gill Sans MT" panose="020B0502020104020203" pitchFamily="34" charset="0"/>
              </a:rPr>
              <a:t>Generally, we are looking at the middle two types of claims.</a:t>
            </a:r>
          </a:p>
          <a:p>
            <a:pPr marL="0" indent="0">
              <a:buNone/>
            </a:pPr>
            <a:endParaRPr lang="en-US" sz="2000" dirty="0">
              <a:solidFill>
                <a:schemeClr val="tx1"/>
              </a:solidFill>
              <a:latin typeface="Gill Sans MT" panose="020B0502020104020203" pitchFamily="34" charset="0"/>
            </a:endParaRPr>
          </a:p>
          <a:p>
            <a:pPr marL="0" indent="0">
              <a:buNone/>
            </a:pPr>
            <a:r>
              <a:rPr lang="en-GB" sz="2000" dirty="0">
                <a:solidFill>
                  <a:schemeClr val="tx1"/>
                </a:solidFill>
                <a:latin typeface="Gill Sans MT" panose="020B0502020104020203" pitchFamily="34" charset="0"/>
                <a:ea typeface="Calibri" panose="020F0502020204030204" pitchFamily="34" charset="0"/>
                <a:cs typeface="Times New Roman" panose="02020603050405020304" pitchFamily="18" charset="0"/>
              </a:rPr>
              <a:t>Y</a:t>
            </a:r>
            <a:r>
              <a:rPr lang="en-GB" sz="2000" dirty="0">
                <a:solidFill>
                  <a:schemeClr val="tx1"/>
                </a:solidFill>
                <a:effectLst/>
                <a:latin typeface="Gill Sans MT" panose="020B0502020104020203" pitchFamily="34" charset="0"/>
                <a:ea typeface="Calibri" panose="020F0502020204030204" pitchFamily="34" charset="0"/>
                <a:cs typeface="Times New Roman" panose="02020603050405020304" pitchFamily="18" charset="0"/>
              </a:rPr>
              <a:t>ou can pursue more than one route for compensation but there is no double recovery allowed</a:t>
            </a:r>
            <a:endParaRPr lang="en-US" sz="2000" dirty="0">
              <a:solidFill>
                <a:schemeClr val="tx1"/>
              </a:solidFill>
              <a:latin typeface="Gill Sans MT" panose="020B0502020104020203" pitchFamily="34" charset="0"/>
            </a:endParaRPr>
          </a:p>
          <a:p>
            <a:endParaRPr lang="en-GB" dirty="0"/>
          </a:p>
        </p:txBody>
      </p:sp>
    </p:spTree>
    <p:extLst>
      <p:ext uri="{BB962C8B-B14F-4D97-AF65-F5344CB8AC3E}">
        <p14:creationId xmlns:p14="http://schemas.microsoft.com/office/powerpoint/2010/main" val="19959607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05D41-B0FE-3410-65C4-82E0FCC9C339}"/>
              </a:ext>
            </a:extLst>
          </p:cNvPr>
          <p:cNvSpPr>
            <a:spLocks noGrp="1"/>
          </p:cNvSpPr>
          <p:nvPr>
            <p:ph type="title"/>
          </p:nvPr>
        </p:nvSpPr>
        <p:spPr/>
        <p:txBody>
          <a:bodyPr/>
          <a:lstStyle/>
          <a:p>
            <a:r>
              <a:rPr lang="en-GB" dirty="0">
                <a:latin typeface="Gill Sans MT" panose="020B0502020104020203" pitchFamily="34" charset="0"/>
              </a:rPr>
              <a:t>Time Limits</a:t>
            </a:r>
            <a:endParaRPr lang="en-GB" dirty="0"/>
          </a:p>
        </p:txBody>
      </p:sp>
      <p:sp>
        <p:nvSpPr>
          <p:cNvPr id="3" name="Content Placeholder 2">
            <a:extLst>
              <a:ext uri="{FF2B5EF4-FFF2-40B4-BE49-F238E27FC236}">
                <a16:creationId xmlns:a16="http://schemas.microsoft.com/office/drawing/2014/main" id="{DC16F2D9-520E-2FD9-D00B-3ADF16E8416A}"/>
              </a:ext>
            </a:extLst>
          </p:cNvPr>
          <p:cNvSpPr>
            <a:spLocks noGrp="1"/>
          </p:cNvSpPr>
          <p:nvPr>
            <p:ph idx="1"/>
          </p:nvPr>
        </p:nvSpPr>
        <p:spPr>
          <a:xfrm>
            <a:off x="674077" y="1986990"/>
            <a:ext cx="10101954" cy="4084955"/>
          </a:xfrm>
        </p:spPr>
        <p:txBody>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prstClr val="black"/>
                </a:solidFill>
                <a:effectLst/>
                <a:uLnTx/>
                <a:uFillTx/>
                <a:latin typeface="Gill Sans MT" panose="020B0502020104020203" pitchFamily="34" charset="0"/>
                <a:ea typeface="+mn-ea"/>
                <a:cs typeface="+mn-cs"/>
              </a:rPr>
              <a:t>Claims against Employers or the Assailant must be made within 3 years of the date of the incident.  This includes vicarious liability claims (claims against the employer where a colleague has caused the harm).</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1800" b="0" i="0" u="none" strike="noStrike" kern="1200" cap="none" spc="0" normalizeH="0" baseline="0" noProof="0" dirty="0">
              <a:ln>
                <a:noFill/>
              </a:ln>
              <a:solidFill>
                <a:prstClr val="black"/>
              </a:solidFill>
              <a:effectLst/>
              <a:uLnTx/>
              <a:uFillTx/>
              <a:latin typeface="Gill Sans MT" panose="020B0502020104020203" pitchFamily="34" charset="0"/>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prstClr val="black"/>
                </a:solidFill>
                <a:effectLst/>
                <a:uLnTx/>
                <a:uFillTx/>
                <a:latin typeface="Gill Sans MT" panose="020B0502020104020203" pitchFamily="34" charset="0"/>
                <a:ea typeface="+mn-ea"/>
                <a:cs typeface="+mn-cs"/>
              </a:rPr>
              <a:t>CICA Applications must be made within 2 years of the date of the incident.</a:t>
            </a:r>
          </a:p>
          <a:p>
            <a:pPr marL="0" indent="0">
              <a:buNone/>
            </a:pPr>
            <a:endParaRPr lang="en-GB" dirty="0"/>
          </a:p>
        </p:txBody>
      </p:sp>
    </p:spTree>
    <p:extLst>
      <p:ext uri="{BB962C8B-B14F-4D97-AF65-F5344CB8AC3E}">
        <p14:creationId xmlns:p14="http://schemas.microsoft.com/office/powerpoint/2010/main" val="5877501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45555-F501-8D62-AD6F-6D56A6B91724}"/>
              </a:ext>
            </a:extLst>
          </p:cNvPr>
          <p:cNvSpPr>
            <a:spLocks noGrp="1"/>
          </p:cNvSpPr>
          <p:nvPr>
            <p:ph type="title"/>
          </p:nvPr>
        </p:nvSpPr>
        <p:spPr/>
        <p:txBody>
          <a:bodyPr>
            <a:normAutofit/>
          </a:bodyPr>
          <a:lstStyle/>
          <a:p>
            <a:r>
              <a:rPr lang="en-GB" dirty="0"/>
              <a:t>Employer’s Duties</a:t>
            </a:r>
          </a:p>
        </p:txBody>
      </p:sp>
      <p:sp>
        <p:nvSpPr>
          <p:cNvPr id="3" name="Content Placeholder 2">
            <a:extLst>
              <a:ext uri="{FF2B5EF4-FFF2-40B4-BE49-F238E27FC236}">
                <a16:creationId xmlns:a16="http://schemas.microsoft.com/office/drawing/2014/main" id="{562B9360-3265-317D-3F2E-FC12B0144F90}"/>
              </a:ext>
            </a:extLst>
          </p:cNvPr>
          <p:cNvSpPr>
            <a:spLocks noGrp="1"/>
          </p:cNvSpPr>
          <p:nvPr>
            <p:ph idx="1"/>
          </p:nvPr>
        </p:nvSpPr>
        <p:spPr/>
        <p:txBody>
          <a:bodyPr>
            <a:normAutofit fontScale="85000" lnSpcReduction="20000"/>
          </a:bodyPr>
          <a:lstStyle/>
          <a:p>
            <a:pPr>
              <a:defRPr/>
            </a:pPr>
            <a:endParaRPr lang="en-GB" dirty="0">
              <a:solidFill>
                <a:srgbClr val="000000"/>
              </a:solidFill>
              <a:latin typeface="Gill Sans MT" panose="020B0502020104020203" pitchFamily="34" charset="0"/>
              <a:ea typeface="Calibri" panose="020F0502020204030204" pitchFamily="34" charset="0"/>
            </a:endParaRPr>
          </a:p>
          <a:p>
            <a:pPr marL="0" indent="0">
              <a:buNone/>
              <a:defRPr/>
            </a:pPr>
            <a:r>
              <a:rPr lang="en-GB" b="1" dirty="0"/>
              <a:t>Section 2(1) of the Health and Safety at Work etc. Act 1974 :</a:t>
            </a:r>
          </a:p>
          <a:p>
            <a:pPr marL="0" indent="0">
              <a:buNone/>
              <a:defRPr/>
            </a:pPr>
            <a:endParaRPr lang="en-GB" b="1" dirty="0"/>
          </a:p>
          <a:p>
            <a:pPr marL="457200" lvl="1" indent="0">
              <a:buNone/>
              <a:defRPr/>
            </a:pPr>
            <a:r>
              <a:rPr lang="en-GB" dirty="0"/>
              <a:t>It shall be the duty of every employer to ensure, so far as is reasonably practicable, the health, safety and welfare at work of all his employees.</a:t>
            </a:r>
          </a:p>
          <a:p>
            <a:pPr marL="0" indent="0">
              <a:buNone/>
              <a:defRPr/>
            </a:pPr>
            <a:endParaRPr lang="en-GB" b="1" dirty="0"/>
          </a:p>
          <a:p>
            <a:pPr marL="0" indent="0">
              <a:buNone/>
              <a:defRPr/>
            </a:pPr>
            <a:r>
              <a:rPr lang="en-GB" b="1" dirty="0"/>
              <a:t>Management of Health and Safety at Work Regulations 1999 </a:t>
            </a:r>
            <a:r>
              <a:rPr lang="en-GB" dirty="0"/>
              <a:t>compel employers to manage workplace risks effectively:</a:t>
            </a:r>
            <a:endParaRPr lang="en-GB" b="1" dirty="0"/>
          </a:p>
          <a:p>
            <a:pPr marL="0" indent="0">
              <a:buNone/>
              <a:defRPr/>
            </a:pPr>
            <a:endParaRPr lang="en-GB" dirty="0"/>
          </a:p>
          <a:p>
            <a:pPr marL="457200" lvl="1" indent="0">
              <a:buNone/>
              <a:defRPr/>
            </a:pPr>
            <a:r>
              <a:rPr lang="en-GB" dirty="0"/>
              <a:t>Reg 3 - carry out "suitable and sufficient" risk assessments</a:t>
            </a:r>
          </a:p>
          <a:p>
            <a:pPr marL="457200" lvl="1" indent="0">
              <a:buNone/>
              <a:defRPr/>
            </a:pPr>
            <a:r>
              <a:rPr lang="en-GB" dirty="0"/>
              <a:t>Reg 4 – plan, organise, control, monitor and review </a:t>
            </a:r>
            <a:r>
              <a:rPr lang="en-GB" dirty="0" err="1"/>
              <a:t>H&amp;S</a:t>
            </a:r>
            <a:r>
              <a:rPr lang="en-GB" dirty="0"/>
              <a:t> arrangements</a:t>
            </a:r>
          </a:p>
          <a:p>
            <a:pPr marL="457200" lvl="1" indent="0">
              <a:buNone/>
              <a:defRPr/>
            </a:pPr>
            <a:r>
              <a:rPr lang="en-GB" dirty="0"/>
              <a:t>Reg 10 – provide adequate training and comprehensive information regarding risks </a:t>
            </a:r>
          </a:p>
          <a:p>
            <a:pPr marL="0" indent="0">
              <a:buNone/>
              <a:defRPr/>
            </a:pPr>
            <a:endParaRPr lang="en-GB" dirty="0">
              <a:solidFill>
                <a:srgbClr val="000000"/>
              </a:solidFill>
              <a:latin typeface="Gill Sans MT" panose="020B0502020104020203" pitchFamily="34" charset="0"/>
              <a:ea typeface="Calibri" panose="020F0502020204030204" pitchFamily="34" charset="0"/>
            </a:endParaRPr>
          </a:p>
          <a:p>
            <a:pPr marL="0" indent="0">
              <a:buNone/>
              <a:defRPr/>
            </a:pPr>
            <a:r>
              <a:rPr lang="en-GB" dirty="0">
                <a:solidFill>
                  <a:srgbClr val="000000"/>
                </a:solidFill>
                <a:latin typeface="Gill Sans MT" panose="020B0502020104020203" pitchFamily="34" charset="0"/>
                <a:ea typeface="Calibri" panose="020F0502020204030204" pitchFamily="34" charset="0"/>
              </a:rPr>
              <a:t>Employers who fail to address or minimise the risk of violence against their workers </a:t>
            </a:r>
            <a:r>
              <a:rPr lang="en-GB" u="sng" dirty="0">
                <a:solidFill>
                  <a:srgbClr val="000000"/>
                </a:solidFill>
                <a:latin typeface="Gill Sans MT" panose="020B0502020104020203" pitchFamily="34" charset="0"/>
                <a:ea typeface="Calibri" panose="020F0502020204030204" pitchFamily="34" charset="0"/>
              </a:rPr>
              <a:t>may</a:t>
            </a:r>
            <a:r>
              <a:rPr lang="en-GB" dirty="0">
                <a:solidFill>
                  <a:srgbClr val="000000"/>
                </a:solidFill>
                <a:latin typeface="Gill Sans MT" panose="020B0502020104020203" pitchFamily="34" charset="0"/>
                <a:ea typeface="Calibri" panose="020F0502020204030204" pitchFamily="34" charset="0"/>
              </a:rPr>
              <a:t> be liable if assaults in the workplace occur.</a:t>
            </a:r>
          </a:p>
          <a:p>
            <a:pPr lvl="0">
              <a:defRPr/>
            </a:pPr>
            <a:endParaRPr lang="en-GB" dirty="0">
              <a:solidFill>
                <a:srgbClr val="000000"/>
              </a:solidFill>
              <a:latin typeface="Gill Sans MT" panose="020B0502020104020203" pitchFamily="34" charset="0"/>
              <a:ea typeface="Calibri" panose="020F0502020204030204" pitchFamily="34" charset="0"/>
            </a:endParaRPr>
          </a:p>
          <a:p>
            <a:endParaRPr lang="en-GB" dirty="0"/>
          </a:p>
        </p:txBody>
      </p:sp>
    </p:spTree>
    <p:extLst>
      <p:ext uri="{BB962C8B-B14F-4D97-AF65-F5344CB8AC3E}">
        <p14:creationId xmlns:p14="http://schemas.microsoft.com/office/powerpoint/2010/main" val="3654674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DE870-598A-1854-8039-4D6EC860A045}"/>
              </a:ext>
            </a:extLst>
          </p:cNvPr>
          <p:cNvSpPr>
            <a:spLocks noGrp="1"/>
          </p:cNvSpPr>
          <p:nvPr>
            <p:ph type="title"/>
          </p:nvPr>
        </p:nvSpPr>
        <p:spPr/>
        <p:txBody>
          <a:bodyPr/>
          <a:lstStyle/>
          <a:p>
            <a:r>
              <a:rPr lang="en-US" dirty="0">
                <a:latin typeface="Gill Sans MT" panose="020B0502020104020203" pitchFamily="34" charset="0"/>
              </a:rPr>
              <a:t>What Do We Need to Prove?</a:t>
            </a:r>
            <a:endParaRPr lang="en-GB" dirty="0"/>
          </a:p>
        </p:txBody>
      </p:sp>
      <p:sp>
        <p:nvSpPr>
          <p:cNvPr id="3" name="Content Placeholder 2">
            <a:extLst>
              <a:ext uri="{FF2B5EF4-FFF2-40B4-BE49-F238E27FC236}">
                <a16:creationId xmlns:a16="http://schemas.microsoft.com/office/drawing/2014/main" id="{7F33A220-9EC2-58B2-53EC-04CF75B7AB96}"/>
              </a:ext>
            </a:extLst>
          </p:cNvPr>
          <p:cNvSpPr>
            <a:spLocks noGrp="1"/>
          </p:cNvSpPr>
          <p:nvPr>
            <p:ph idx="1"/>
          </p:nvPr>
        </p:nvSpPr>
        <p:spPr>
          <a:xfrm>
            <a:off x="674077" y="1904458"/>
            <a:ext cx="10101954" cy="4084955"/>
          </a:xfrm>
        </p:spPr>
        <p:txBody>
          <a:bodyPr/>
          <a:lstStyle/>
          <a:p>
            <a:pPr marL="0" indent="0">
              <a:buNone/>
            </a:pPr>
            <a:r>
              <a:rPr lang="en-GB" sz="2000" dirty="0">
                <a:solidFill>
                  <a:schemeClr val="tx1"/>
                </a:solidFill>
                <a:latin typeface="Gill Sans MT" panose="020B0502020104020203" pitchFamily="34" charset="0"/>
              </a:rPr>
              <a:t>As in any personal injury claim, we need to prove:</a:t>
            </a:r>
          </a:p>
          <a:p>
            <a:endParaRPr lang="en-GB" sz="2000" dirty="0">
              <a:solidFill>
                <a:schemeClr val="tx1"/>
              </a:solidFill>
              <a:latin typeface="Gill Sans MT" panose="020B0502020104020203" pitchFamily="34" charset="0"/>
            </a:endParaRPr>
          </a:p>
          <a:p>
            <a:pPr marL="342900" lvl="0" indent="-342900">
              <a:spcBef>
                <a:spcPts val="1200"/>
              </a:spcBef>
              <a:buFont typeface="+mj-lt"/>
              <a:buAutoNum type="arabicPeriod"/>
            </a:pPr>
            <a:r>
              <a:rPr lang="en-GB" sz="2000" kern="0" dirty="0">
                <a:solidFill>
                  <a:srgbClr val="000000"/>
                </a:solidFill>
                <a:effectLst/>
                <a:latin typeface="Gill Sans MT" panose="020B0502020104020203" pitchFamily="34" charset="0"/>
                <a:ea typeface="Times New Roman" panose="02020603050405020304" pitchFamily="18" charset="0"/>
                <a:cs typeface="Times New Roman" panose="02020603050405020304" pitchFamily="18" charset="0"/>
              </a:rPr>
              <a:t>A duty of care was owed </a:t>
            </a:r>
            <a:endParaRPr lang="en-GB" sz="2000" kern="0" dirty="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lvl="0" indent="-342900">
              <a:spcBef>
                <a:spcPts val="1200"/>
              </a:spcBef>
              <a:buFont typeface="+mj-lt"/>
              <a:buAutoNum type="arabicPeriod"/>
            </a:pPr>
            <a:r>
              <a:rPr lang="en-GB" sz="2000" kern="0" dirty="0">
                <a:solidFill>
                  <a:srgbClr val="000000"/>
                </a:solidFill>
                <a:effectLst/>
                <a:latin typeface="Gill Sans MT" panose="020B0502020104020203" pitchFamily="34" charset="0"/>
                <a:ea typeface="Times New Roman" panose="02020603050405020304" pitchFamily="18" charset="0"/>
                <a:cs typeface="Times New Roman" panose="02020603050405020304" pitchFamily="18" charset="0"/>
              </a:rPr>
              <a:t>The duty was breached</a:t>
            </a:r>
            <a:endParaRPr lang="en-GB" sz="2000" kern="0" dirty="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lvl="0" indent="-342900">
              <a:spcBef>
                <a:spcPts val="1200"/>
              </a:spcBef>
              <a:buFont typeface="+mj-lt"/>
              <a:buAutoNum type="arabicPeriod"/>
            </a:pPr>
            <a:r>
              <a:rPr lang="en-GB" sz="2000" kern="0" dirty="0">
                <a:solidFill>
                  <a:srgbClr val="000000"/>
                </a:solidFill>
                <a:effectLst/>
                <a:latin typeface="Gill Sans MT" panose="020B0502020104020203" pitchFamily="34" charset="0"/>
                <a:ea typeface="Times New Roman" panose="02020603050405020304" pitchFamily="18" charset="0"/>
                <a:cs typeface="Times New Roman" panose="02020603050405020304" pitchFamily="18" charset="0"/>
              </a:rPr>
              <a:t>The breach of duty caused the injury</a:t>
            </a:r>
            <a:endParaRPr lang="en-GB" sz="2000" kern="0" dirty="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lvl="0" indent="-342900">
              <a:spcBef>
                <a:spcPts val="1200"/>
              </a:spcBef>
              <a:buFont typeface="+mj-lt"/>
              <a:buAutoNum type="arabicPeriod"/>
            </a:pPr>
            <a:r>
              <a:rPr lang="en-GB" sz="2000" kern="0" dirty="0">
                <a:solidFill>
                  <a:srgbClr val="000000"/>
                </a:solidFill>
                <a:effectLst/>
                <a:latin typeface="Gill Sans MT" panose="020B0502020104020203" pitchFamily="34" charset="0"/>
                <a:ea typeface="Times New Roman" panose="02020603050405020304" pitchFamily="18" charset="0"/>
                <a:cs typeface="Times New Roman" panose="02020603050405020304" pitchFamily="18" charset="0"/>
              </a:rPr>
              <a:t>The injury was not too remote</a:t>
            </a:r>
          </a:p>
          <a:p>
            <a:pPr marL="0" indent="0">
              <a:buNone/>
            </a:pPr>
            <a:endParaRPr lang="en-GB" dirty="0"/>
          </a:p>
          <a:p>
            <a:pPr marL="0" indent="0">
              <a:buNone/>
            </a:pPr>
            <a:r>
              <a:rPr lang="en-GB" dirty="0">
                <a:latin typeface="Gill Sans MT" panose="020B0502020104020203" pitchFamily="34" charset="0"/>
              </a:rPr>
              <a:t>The burden of proof is on the Claimant.  </a:t>
            </a:r>
          </a:p>
        </p:txBody>
      </p:sp>
    </p:spTree>
    <p:extLst>
      <p:ext uri="{BB962C8B-B14F-4D97-AF65-F5344CB8AC3E}">
        <p14:creationId xmlns:p14="http://schemas.microsoft.com/office/powerpoint/2010/main" val="26965341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E29F2-B9A2-8210-1001-E8D859B41829}"/>
              </a:ext>
            </a:extLst>
          </p:cNvPr>
          <p:cNvSpPr>
            <a:spLocks noGrp="1"/>
          </p:cNvSpPr>
          <p:nvPr>
            <p:ph type="title"/>
          </p:nvPr>
        </p:nvSpPr>
        <p:spPr/>
        <p:txBody>
          <a:bodyPr/>
          <a:lstStyle/>
          <a:p>
            <a:r>
              <a:rPr lang="en-GB" dirty="0">
                <a:latin typeface="Gill Sans MT" panose="020B0502020104020203" pitchFamily="34" charset="0"/>
              </a:rPr>
              <a:t>Stumbling Blocks</a:t>
            </a:r>
            <a:endParaRPr lang="en-GB" dirty="0"/>
          </a:p>
        </p:txBody>
      </p:sp>
      <p:sp>
        <p:nvSpPr>
          <p:cNvPr id="3" name="Content Placeholder 2">
            <a:extLst>
              <a:ext uri="{FF2B5EF4-FFF2-40B4-BE49-F238E27FC236}">
                <a16:creationId xmlns:a16="http://schemas.microsoft.com/office/drawing/2014/main" id="{649BE34C-2F9E-F7EC-5F64-2AB58CEAF6FD}"/>
              </a:ext>
            </a:extLst>
          </p:cNvPr>
          <p:cNvSpPr>
            <a:spLocks noGrp="1"/>
          </p:cNvSpPr>
          <p:nvPr>
            <p:ph idx="1"/>
          </p:nvPr>
        </p:nvSpPr>
        <p:spPr/>
        <p:txBody>
          <a:bodyPr>
            <a:normAutofit lnSpcReduction="10000"/>
          </a:bodyPr>
          <a:lstStyle/>
          <a:p>
            <a:pPr marL="0" indent="0">
              <a:buNone/>
            </a:pPr>
            <a:r>
              <a:rPr lang="en-GB" sz="2000" kern="0" dirty="0">
                <a:solidFill>
                  <a:schemeClr val="tx1"/>
                </a:solidFill>
                <a:latin typeface="Gill Sans MT" panose="020B0502020104020203" pitchFamily="34" charset="0"/>
                <a:ea typeface="Times New Roman" panose="02020603050405020304" pitchFamily="18" charset="0"/>
                <a:cs typeface="Times New Roman" panose="02020603050405020304" pitchFamily="18" charset="0"/>
              </a:rPr>
              <a:t>In assault claims, proving a breach of duty and causation is often not straightforward </a:t>
            </a:r>
          </a:p>
          <a:p>
            <a:pPr marL="0" indent="0">
              <a:buNone/>
            </a:pPr>
            <a:endParaRPr lang="en-GB" sz="2000" kern="0" dirty="0">
              <a:solidFill>
                <a:schemeClr val="tx1"/>
              </a:solidFill>
              <a:latin typeface="Gill Sans MT" panose="020B0502020104020203" pitchFamily="34" charset="0"/>
              <a:ea typeface="Times New Roman" panose="02020603050405020304" pitchFamily="18" charset="0"/>
              <a:cs typeface="Times New Roman" panose="02020603050405020304" pitchFamily="18" charset="0"/>
            </a:endParaRPr>
          </a:p>
          <a:p>
            <a:pPr marL="0" indent="0">
              <a:buNone/>
            </a:pPr>
            <a:r>
              <a:rPr lang="en-GB" sz="2000" dirty="0">
                <a:solidFill>
                  <a:schemeClr val="tx1"/>
                </a:solidFill>
                <a:latin typeface="Gill Sans MT" panose="020B0502020104020203" pitchFamily="34" charset="0"/>
              </a:rPr>
              <a:t>1. Breach of duty.  Did the employer take all reasonably practicable steps to provide a safe working environment </a:t>
            </a:r>
            <a:r>
              <a:rPr lang="en-GB" sz="2000" dirty="0" err="1">
                <a:solidFill>
                  <a:schemeClr val="tx1"/>
                </a:solidFill>
                <a:latin typeface="Gill Sans MT" panose="020B0502020104020203" pitchFamily="34" charset="0"/>
              </a:rPr>
              <a:t>eg</a:t>
            </a:r>
            <a:r>
              <a:rPr lang="en-GB" sz="2000" dirty="0">
                <a:solidFill>
                  <a:schemeClr val="tx1"/>
                </a:solidFill>
                <a:latin typeface="Gill Sans MT" panose="020B0502020104020203" pitchFamily="34" charset="0"/>
              </a:rPr>
              <a:t>  risk assessments, staffing levels, training, PPE, control measures etc? </a:t>
            </a:r>
          </a:p>
          <a:p>
            <a:pPr marL="0" indent="0">
              <a:buNone/>
            </a:pPr>
            <a:endParaRPr lang="en-GB" sz="2000" kern="0" dirty="0">
              <a:solidFill>
                <a:schemeClr val="tx1"/>
              </a:solidFill>
              <a:latin typeface="Gill Sans MT" panose="020B0502020104020203" pitchFamily="34" charset="0"/>
              <a:ea typeface="Times New Roman" panose="02020603050405020304" pitchFamily="18" charset="0"/>
              <a:cs typeface="Times New Roman" panose="02020603050405020304" pitchFamily="18" charset="0"/>
            </a:endParaRPr>
          </a:p>
          <a:p>
            <a:pPr marL="0" indent="0">
              <a:buNone/>
            </a:pPr>
            <a:r>
              <a:rPr lang="en-GB" sz="2000" kern="0" dirty="0">
                <a:solidFill>
                  <a:schemeClr val="tx1"/>
                </a:solidFill>
                <a:latin typeface="Gill Sans MT" panose="020B0502020104020203" pitchFamily="34" charset="0"/>
                <a:ea typeface="Times New Roman" panose="02020603050405020304" pitchFamily="18" charset="0"/>
                <a:cs typeface="Times New Roman" panose="02020603050405020304" pitchFamily="18" charset="0"/>
              </a:rPr>
              <a:t>2. Causation.  Did the breach cause the injury? What difference would it have made?  Staffing levels, training etc?</a:t>
            </a:r>
          </a:p>
          <a:p>
            <a:r>
              <a:rPr lang="en-GB" sz="2000" i="1" kern="0" dirty="0">
                <a:solidFill>
                  <a:schemeClr val="tx1"/>
                </a:solidFill>
                <a:latin typeface="Gill Sans MT" panose="020B0502020104020203" pitchFamily="34" charset="0"/>
                <a:cs typeface="Times New Roman" panose="02020603050405020304" pitchFamily="18" charset="0"/>
              </a:rPr>
              <a:t>I</a:t>
            </a:r>
            <a:r>
              <a:rPr lang="en-GB" sz="2000" i="1" kern="0" dirty="0">
                <a:solidFill>
                  <a:schemeClr val="tx1"/>
                </a:solidFill>
                <a:latin typeface="Gill Sans MT" panose="020B0502020104020203" pitchFamily="34" charset="0"/>
                <a:ea typeface="Times New Roman" panose="02020603050405020304" pitchFamily="18" charset="0"/>
                <a:cs typeface="Times New Roman" panose="02020603050405020304" pitchFamily="18" charset="0"/>
              </a:rPr>
              <a:t>ncidents are often sudden and unprovoked meaning they could not be foreseen or prevented. </a:t>
            </a:r>
          </a:p>
          <a:p>
            <a:r>
              <a:rPr lang="en-GB" sz="2000" i="1" kern="0" dirty="0">
                <a:solidFill>
                  <a:schemeClr val="tx1"/>
                </a:solidFill>
                <a:latin typeface="Gill Sans MT" panose="020B0502020104020203" pitchFamily="34" charset="0"/>
                <a:ea typeface="Times New Roman" panose="02020603050405020304" pitchFamily="18" charset="0"/>
                <a:cs typeface="Times New Roman" panose="02020603050405020304" pitchFamily="18" charset="0"/>
              </a:rPr>
              <a:t>Sometimes there are no warnings from the assailant</a:t>
            </a:r>
            <a:r>
              <a:rPr lang="en-GB" i="1" kern="0" dirty="0">
                <a:latin typeface="Gill Sans MT" panose="020B0502020104020203" pitchFamily="34" charset="0"/>
                <a:ea typeface="Times New Roman" panose="02020603050405020304" pitchFamily="18" charset="0"/>
                <a:cs typeface="Times New Roman" panose="02020603050405020304" pitchFamily="18" charset="0"/>
              </a:rPr>
              <a:t>’s previous behaviour.</a:t>
            </a:r>
          </a:p>
          <a:p>
            <a:r>
              <a:rPr lang="en-GB" i="1" kern="0" dirty="0">
                <a:latin typeface="Gill Sans MT" panose="020B0502020104020203" pitchFamily="34" charset="0"/>
                <a:ea typeface="Times New Roman" panose="02020603050405020304" pitchFamily="18" charset="0"/>
                <a:cs typeface="Times New Roman" panose="02020603050405020304" pitchFamily="18" charset="0"/>
              </a:rPr>
              <a:t>Often there is a breach of duty, but causation is not made out (i.e. out of date training or being a staff member short, but such breaches did not cause the incident.) “But for” test.</a:t>
            </a:r>
          </a:p>
          <a:p>
            <a:pPr marL="0" indent="0">
              <a:buNone/>
            </a:pPr>
            <a:r>
              <a:rPr lang="en-GB" i="1" kern="0" dirty="0">
                <a:latin typeface="Gill Sans MT" panose="020B0502020104020203" pitchFamily="34" charset="0"/>
                <a:ea typeface="Times New Roman" panose="02020603050405020304" pitchFamily="18" charset="0"/>
                <a:cs typeface="Times New Roman" panose="02020603050405020304" pitchFamily="18" charset="0"/>
              </a:rPr>
              <a:t>These can mean that </a:t>
            </a:r>
            <a:r>
              <a:rPr lang="en-GB" sz="2000" i="1" kern="0" dirty="0">
                <a:solidFill>
                  <a:schemeClr val="tx1"/>
                </a:solidFill>
                <a:latin typeface="Gill Sans MT" panose="020B0502020104020203" pitchFamily="34" charset="0"/>
                <a:ea typeface="Times New Roman" panose="02020603050405020304" pitchFamily="18" charset="0"/>
                <a:cs typeface="Times New Roman" panose="02020603050405020304" pitchFamily="18" charset="0"/>
              </a:rPr>
              <a:t>the claim is likely to fail. </a:t>
            </a:r>
          </a:p>
          <a:p>
            <a:pPr marL="0" indent="0">
              <a:buNone/>
            </a:pPr>
            <a:endParaRPr lang="en-GB" dirty="0"/>
          </a:p>
        </p:txBody>
      </p:sp>
    </p:spTree>
    <p:extLst>
      <p:ext uri="{BB962C8B-B14F-4D97-AF65-F5344CB8AC3E}">
        <p14:creationId xmlns:p14="http://schemas.microsoft.com/office/powerpoint/2010/main" val="5393420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9CD31-DD70-CBDB-6264-BE0DDBEB1414}"/>
              </a:ext>
            </a:extLst>
          </p:cNvPr>
          <p:cNvSpPr>
            <a:spLocks noGrp="1"/>
          </p:cNvSpPr>
          <p:nvPr>
            <p:ph type="title"/>
          </p:nvPr>
        </p:nvSpPr>
        <p:spPr/>
        <p:txBody>
          <a:bodyPr/>
          <a:lstStyle/>
          <a:p>
            <a:r>
              <a:rPr lang="en-US" dirty="0">
                <a:latin typeface="Gill Sans MT" panose="020B0502020104020203" pitchFamily="34" charset="0"/>
              </a:rPr>
              <a:t>Disclosure</a:t>
            </a:r>
            <a:endParaRPr lang="en-GB" dirty="0"/>
          </a:p>
        </p:txBody>
      </p:sp>
      <p:sp>
        <p:nvSpPr>
          <p:cNvPr id="3" name="Content Placeholder 2">
            <a:extLst>
              <a:ext uri="{FF2B5EF4-FFF2-40B4-BE49-F238E27FC236}">
                <a16:creationId xmlns:a16="http://schemas.microsoft.com/office/drawing/2014/main" id="{90E3BFE0-FD8F-C8C2-6E1D-4CF7885E6F2B}"/>
              </a:ext>
            </a:extLst>
          </p:cNvPr>
          <p:cNvSpPr>
            <a:spLocks noGrp="1"/>
          </p:cNvSpPr>
          <p:nvPr>
            <p:ph idx="1"/>
          </p:nvPr>
        </p:nvSpPr>
        <p:spPr/>
        <p:txBody>
          <a:bodyPr>
            <a:normAutofit lnSpcReduction="10000"/>
          </a:bodyPr>
          <a:lstStyle/>
          <a:p>
            <a:pPr>
              <a:lnSpc>
                <a:spcPct val="120000"/>
              </a:lnSpc>
            </a:pPr>
            <a:r>
              <a:rPr lang="en-US" sz="2000" dirty="0">
                <a:solidFill>
                  <a:schemeClr val="tx1"/>
                </a:solidFill>
                <a:latin typeface="Gill Sans MT" panose="020B0502020104020203" pitchFamily="34" charset="0"/>
              </a:rPr>
              <a:t>As each case is fact specific, the disclosure requests made to the Defendant at the start of the claim will differ for each type of claim and indeed from claim to claim.</a:t>
            </a:r>
          </a:p>
          <a:p>
            <a:pPr marL="0" indent="0">
              <a:lnSpc>
                <a:spcPct val="120000"/>
              </a:lnSpc>
              <a:buNone/>
            </a:pPr>
            <a:endParaRPr lang="en-US" sz="2000" dirty="0">
              <a:solidFill>
                <a:schemeClr val="tx1"/>
              </a:solidFill>
              <a:latin typeface="Gill Sans MT" panose="020B0502020104020203" pitchFamily="34" charset="0"/>
            </a:endParaRPr>
          </a:p>
          <a:p>
            <a:pPr marL="252000">
              <a:lnSpc>
                <a:spcPct val="120000"/>
              </a:lnSpc>
            </a:pPr>
            <a:r>
              <a:rPr lang="en-US" sz="2000" dirty="0">
                <a:solidFill>
                  <a:schemeClr val="tx1"/>
                </a:solidFill>
                <a:latin typeface="Gill Sans MT" panose="020B0502020104020203" pitchFamily="34" charset="0"/>
              </a:rPr>
              <a:t>The Defendant will argue their inability to share records where they relate to individual service users due to GDPR/Data Protection reasons (i.e. student or patient records).  They will ask that a Court Order be obtained.   Contrary to DPA 1998, which allows for data sharing in respect of prospective legal proceedings.</a:t>
            </a:r>
          </a:p>
          <a:p>
            <a:pPr marL="23400" indent="0">
              <a:lnSpc>
                <a:spcPct val="120000"/>
              </a:lnSpc>
              <a:buNone/>
            </a:pPr>
            <a:endParaRPr lang="en-US" sz="2000" dirty="0">
              <a:solidFill>
                <a:schemeClr val="tx1"/>
              </a:solidFill>
              <a:latin typeface="Gill Sans MT" panose="020B0502020104020203" pitchFamily="34" charset="0"/>
            </a:endParaRPr>
          </a:p>
          <a:p>
            <a:pPr marL="252000">
              <a:lnSpc>
                <a:spcPct val="120000"/>
              </a:lnSpc>
            </a:pPr>
            <a:r>
              <a:rPr lang="en-US" dirty="0">
                <a:latin typeface="Gill Sans MT" panose="020B0502020104020203" pitchFamily="34" charset="0"/>
              </a:rPr>
              <a:t>The MOJ argue where criminal proceedings are outstanding they cannot disclose any documents until they are concluded.  How long do criminal proceedings take – a LONG time?</a:t>
            </a:r>
          </a:p>
          <a:p>
            <a:pPr marL="252000">
              <a:lnSpc>
                <a:spcPct val="120000"/>
              </a:lnSpc>
            </a:pPr>
            <a:endParaRPr lang="en-US" dirty="0"/>
          </a:p>
          <a:p>
            <a:pPr marL="0" indent="0">
              <a:buNone/>
            </a:pPr>
            <a:endParaRPr lang="en-GB" dirty="0"/>
          </a:p>
        </p:txBody>
      </p:sp>
    </p:spTree>
    <p:extLst>
      <p:ext uri="{BB962C8B-B14F-4D97-AF65-F5344CB8AC3E}">
        <p14:creationId xmlns:p14="http://schemas.microsoft.com/office/powerpoint/2010/main" val="3790989682"/>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Template - Thompsons Refresh Brand" id="{EE166171-C89E-F042-B533-D11F61DB1684}" vid="{5883EFF8-1D2D-FE4F-91C3-ABBC3B76B8D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7B9E8A9A870754FBA64119E4AED926F" ma:contentTypeVersion="17" ma:contentTypeDescription="Create a new document." ma:contentTypeScope="" ma:versionID="7c0d89c27809d0329dc40e3370930518">
  <xsd:schema xmlns:xsd="http://www.w3.org/2001/XMLSchema" xmlns:xs="http://www.w3.org/2001/XMLSchema" xmlns:p="http://schemas.microsoft.com/office/2006/metadata/properties" xmlns:ns2="1e479dbe-0ad2-4fff-8867-041f3219f587" xmlns:ns3="9f802a7d-eb81-46c1-8638-cdfe5eabc042" xmlns:ns4="4c7089a6-7e34-4da5-8d2b-dd7bb62097c5" targetNamespace="http://schemas.microsoft.com/office/2006/metadata/properties" ma:root="true" ma:fieldsID="9d0630d618f74867277675d01f12a0b7" ns2:_="" ns3:_="" ns4:_="">
    <xsd:import namespace="1e479dbe-0ad2-4fff-8867-041f3219f587"/>
    <xsd:import namespace="9f802a7d-eb81-46c1-8638-cdfe5eabc042"/>
    <xsd:import namespace="4c7089a6-7e34-4da5-8d2b-dd7bb62097c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GenerationTime" minOccurs="0"/>
                <xsd:element ref="ns2:MediaServiceEventHashCode" minOccurs="0"/>
                <xsd:element ref="ns2:MediaServiceLocation" minOccurs="0"/>
                <xsd:element ref="ns2:MediaServiceOCR"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4:TaxCatchAl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e479dbe-0ad2-4fff-8867-041f3219f5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99b51fab-051d-45c2-bf11-9453f0790ff8" ma:termSetId="09814cd3-568e-fe90-9814-8d621ff8fb84" ma:anchorId="fba54fb3-c3e1-fe81-a776-ca4b69148c4d" ma:open="true" ma:isKeyword="false">
      <xsd:complexType>
        <xsd:sequence>
          <xsd:element ref="pc:Terms" minOccurs="0" maxOccurs="1"/>
        </xsd:sequence>
      </xsd:complex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f802a7d-eb81-46c1-8638-cdfe5eabc042"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c7089a6-7e34-4da5-8d2b-dd7bb62097c5"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7dd92206-13ef-4829-9a2b-512d0e63bdfb}" ma:internalName="TaxCatchAll" ma:showField="CatchAllData" ma:web="9f802a7d-eb81-46c1-8638-cdfe5eabc04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c7089a6-7e34-4da5-8d2b-dd7bb62097c5" xsi:nil="true"/>
    <lcf76f155ced4ddcb4097134ff3c332f xmlns="1e479dbe-0ad2-4fff-8867-041f3219f587">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56DD6FD-FE28-4C99-AB21-6B7904658C5C}"/>
</file>

<file path=customXml/itemProps2.xml><?xml version="1.0" encoding="utf-8"?>
<ds:datastoreItem xmlns:ds="http://schemas.openxmlformats.org/officeDocument/2006/customXml" ds:itemID="{A7D46314-55CC-4D36-829E-E0E45A06E8B5}"/>
</file>

<file path=customXml/itemProps3.xml><?xml version="1.0" encoding="utf-8"?>
<ds:datastoreItem xmlns:ds="http://schemas.openxmlformats.org/officeDocument/2006/customXml" ds:itemID="{2F79EF36-19C0-4E61-9AC7-02FF279F24E6}"/>
</file>

<file path=docProps/app.xml><?xml version="1.0" encoding="utf-8"?>
<Properties xmlns="http://schemas.openxmlformats.org/officeDocument/2006/extended-properties" xmlns:vt="http://schemas.openxmlformats.org/officeDocument/2006/docPropsVTypes">
  <Template/>
  <TotalTime>1789</TotalTime>
  <Words>1642</Words>
  <Application>Microsoft Office PowerPoint</Application>
  <PresentationFormat>Widescreen</PresentationFormat>
  <Paragraphs>140</Paragraphs>
  <Slides>18</Slides>
  <Notes>2</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18</vt:i4>
      </vt:variant>
    </vt:vector>
  </HeadingPairs>
  <TitlesOfParts>
    <vt:vector size="28" baseType="lpstr">
      <vt:lpstr>Arial</vt:lpstr>
      <vt:lpstr>Calibri</vt:lpstr>
      <vt:lpstr>Calibri Light</vt:lpstr>
      <vt:lpstr>Gill Sans MT</vt:lpstr>
      <vt:lpstr>Helvetica</vt:lpstr>
      <vt:lpstr>Symbol</vt:lpstr>
      <vt:lpstr>Texta Bold</vt:lpstr>
      <vt:lpstr>Times New Roman</vt:lpstr>
      <vt:lpstr>1_Office Theme</vt:lpstr>
      <vt:lpstr>Office Theme</vt:lpstr>
      <vt:lpstr>Violence and Abuse at Work </vt:lpstr>
      <vt:lpstr>Who are Thompsons?</vt:lpstr>
      <vt:lpstr>What constitutes an “Assault”?:</vt:lpstr>
      <vt:lpstr>Legal Routes to Compensation</vt:lpstr>
      <vt:lpstr>Time Limits</vt:lpstr>
      <vt:lpstr>Employer’s Duties</vt:lpstr>
      <vt:lpstr>What Do We Need to Prove?</vt:lpstr>
      <vt:lpstr>Stumbling Blocks</vt:lpstr>
      <vt:lpstr>Disclosure</vt:lpstr>
      <vt:lpstr>Witness Evidence</vt:lpstr>
      <vt:lpstr>CICA</vt:lpstr>
      <vt:lpstr>Employer’s Support for the Victim</vt:lpstr>
      <vt:lpstr>Legislation – Effective or Not?</vt:lpstr>
      <vt:lpstr>The Scale of the Problem</vt:lpstr>
      <vt:lpstr>Improvements</vt:lpstr>
      <vt:lpstr>Useful Resources </vt:lpstr>
      <vt:lpstr>Free Online Legal Guides and Employment Law Review  </vt:lpstr>
      <vt:lpstr>How to get in touch  For personal injuries, industrial diseases and clinical negligence:   www.thompsonstradeunion.law  0800 587 7515  For conveyancing, probate, powers of attorney and wills:   0800 051 4218  For employment rights:   Contact your local union representative.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Nadeem Ali</dc:creator>
  <cp:lastModifiedBy>Joanne Soccard (Thompsons Solicitors)</cp:lastModifiedBy>
  <cp:revision>95</cp:revision>
  <cp:lastPrinted>2026-04-14T09:02:36Z</cp:lastPrinted>
  <dcterms:created xsi:type="dcterms:W3CDTF">2021-12-23T13:49:18Z</dcterms:created>
  <dcterms:modified xsi:type="dcterms:W3CDTF">2026-04-14T10:23:52Z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ContentTypeId">
    <vt:lpwstr>0x01010017B9E8A9A870754FBA64119E4AED926F</vt:lpwstr>
  </property>
</Properties>
</file>