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5"/>
  </p:notesMasterIdLst>
  <p:handoutMasterIdLst>
    <p:handoutMasterId r:id="rId16"/>
  </p:handoutMasterIdLst>
  <p:sldIdLst>
    <p:sldId id="256" r:id="rId5"/>
    <p:sldId id="388" r:id="rId6"/>
    <p:sldId id="376" r:id="rId7"/>
    <p:sldId id="356" r:id="rId8"/>
    <p:sldId id="377" r:id="rId9"/>
    <p:sldId id="378" r:id="rId10"/>
    <p:sldId id="364" r:id="rId11"/>
    <p:sldId id="387" r:id="rId12"/>
    <p:sldId id="381" r:id="rId13"/>
    <p:sldId id="365" r:id="rId14"/>
  </p:sldIdLst>
  <p:sldSz cx="6858000" cy="5143500"/>
  <p:notesSz cx="6797675" cy="9926638"/>
  <p:embeddedFontLst>
    <p:embeddedFont>
      <p:font typeface="Futura Medium" panose="00000800000000000000"/>
      <p:regular r:id="rId17"/>
      <p:bold r:id="rId18"/>
      <p:italic r:id="rId19"/>
      <p:boldItalic r:id="rId20"/>
    </p:embeddedFont>
    <p:embeddedFont>
      <p:font typeface="Rockwell" panose="02060603020205020403" pitchFamily="18" charset="0"/>
      <p:regular r:id="rId21"/>
      <p:bold r:id="rId22"/>
      <p:italic r:id="rId23"/>
      <p:boldItalic r:id="rId24"/>
    </p:embeddedFont>
    <p:embeddedFont>
      <p:font typeface="Segoe UI" panose="020B0502040204020203" pitchFamily="34" charset="0"/>
      <p:regular r:id="rId25"/>
      <p:bold r:id="rId26"/>
      <p:italic r:id="rId27"/>
      <p:boldItalic r:id="rId28"/>
    </p:embeddedFont>
    <p:embeddedFont>
      <p:font typeface="Segoe UI Light" panose="020B0502040204020203" pitchFamily="34" charset="0"/>
      <p:regular r:id="rId29"/>
      <p:italic r:id="rId30"/>
    </p:embeddedFont>
  </p:embeddedFontLst>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0" userDrawn="1">
          <p15:clr>
            <a:srgbClr val="A4A3A4"/>
          </p15:clr>
        </p15:guide>
        <p15:guide id="2" orient="horz" pos="2777" userDrawn="1">
          <p15:clr>
            <a:srgbClr val="A4A3A4"/>
          </p15:clr>
        </p15:guide>
        <p15:guide id="3" orient="horz" pos="1614" userDrawn="1">
          <p15:clr>
            <a:srgbClr val="A4A3A4"/>
          </p15:clr>
        </p15:guide>
        <p15:guide id="4" orient="horz" pos="1860" userDrawn="1">
          <p15:clr>
            <a:srgbClr val="A4A3A4"/>
          </p15:clr>
        </p15:guide>
        <p15:guide id="5" orient="horz" pos="912" userDrawn="1">
          <p15:clr>
            <a:srgbClr val="A4A3A4"/>
          </p15:clr>
        </p15:guide>
        <p15:guide id="6" orient="horz" pos="191" userDrawn="1">
          <p15:clr>
            <a:srgbClr val="A4A3A4"/>
          </p15:clr>
        </p15:guide>
        <p15:guide id="7" pos="459" userDrawn="1">
          <p15:clr>
            <a:srgbClr val="A4A3A4"/>
          </p15:clr>
        </p15:guide>
        <p15:guide id="8" pos="3997" userDrawn="1">
          <p15:clr>
            <a:srgbClr val="A4A3A4"/>
          </p15:clr>
        </p15:guide>
        <p15:guide id="9" pos="2211" userDrawn="1">
          <p15:clr>
            <a:srgbClr val="A4A3A4"/>
          </p15:clr>
        </p15:guide>
        <p15:guide id="10" pos="308" userDrawn="1">
          <p15:clr>
            <a:srgbClr val="A4A3A4"/>
          </p15:clr>
        </p15:guide>
        <p15:guide id="11" pos="2082" userDrawn="1">
          <p15:clr>
            <a:srgbClr val="A4A3A4"/>
          </p15:clr>
        </p15:guide>
      </p15:sldGuideLst>
    </p:ext>
    <p:ext uri="{2D200454-40CA-4A62-9FC3-DE9A4176ACB9}">
      <p15:notesGuideLst xmlns:p15="http://schemas.microsoft.com/office/powerpoint/2012/main">
        <p15:guide id="1" orient="horz" pos="2752">
          <p15:clr>
            <a:srgbClr val="A4A3A4"/>
          </p15:clr>
        </p15:guide>
        <p15:guide id="2" orient="horz" pos="5732">
          <p15:clr>
            <a:srgbClr val="A4A3A4"/>
          </p15:clr>
        </p15:guide>
        <p15:guide id="3" orient="horz" pos="2598">
          <p15:clr>
            <a:srgbClr val="A4A3A4"/>
          </p15:clr>
        </p15:guide>
        <p15:guide id="4" orient="horz" pos="823">
          <p15:clr>
            <a:srgbClr val="A4A3A4"/>
          </p15:clr>
        </p15:guide>
        <p15:guide id="5" pos="311">
          <p15:clr>
            <a:srgbClr val="A4A3A4"/>
          </p15:clr>
        </p15:guide>
        <p15:guide id="6" pos="399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9DB"/>
    <a:srgbClr val="99CDB7"/>
    <a:srgbClr val="66B492"/>
    <a:srgbClr val="339B6E"/>
    <a:srgbClr val="DFD1DE"/>
    <a:srgbClr val="C0A2BD"/>
    <a:srgbClr val="A0749B"/>
    <a:srgbClr val="81457A"/>
    <a:srgbClr val="CCD7E6"/>
    <a:srgbClr val="99AF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613" y="77"/>
      </p:cViewPr>
      <p:guideLst>
        <p:guide orient="horz" pos="640"/>
        <p:guide orient="horz" pos="2777"/>
        <p:guide orient="horz" pos="1614"/>
        <p:guide orient="horz" pos="1860"/>
        <p:guide orient="horz" pos="912"/>
        <p:guide orient="horz" pos="191"/>
        <p:guide pos="459"/>
        <p:guide pos="3997"/>
        <p:guide pos="2211"/>
        <p:guide pos="308"/>
        <p:guide pos="2082"/>
      </p:guideLst>
    </p:cSldViewPr>
  </p:slideViewPr>
  <p:notesTextViewPr>
    <p:cViewPr>
      <p:scale>
        <a:sx n="1" d="1"/>
        <a:sy n="1" d="1"/>
      </p:scale>
      <p:origin x="0" y="0"/>
    </p:cViewPr>
  </p:notesTextViewPr>
  <p:notesViewPr>
    <p:cSldViewPr snapToGrid="0">
      <p:cViewPr>
        <p:scale>
          <a:sx n="1" d="2"/>
          <a:sy n="1" d="2"/>
        </p:scale>
        <p:origin x="0" y="0"/>
      </p:cViewPr>
      <p:guideLst>
        <p:guide orient="horz" pos="2752"/>
        <p:guide orient="horz" pos="5732"/>
        <p:guide orient="horz" pos="2598"/>
        <p:guide orient="horz" pos="823"/>
        <p:guide pos="311"/>
        <p:guide pos="399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27326D-DFEB-4B39-B920-3D47C0EF5CB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4303034-0582-4BB1-BC9E-39743D1CDF1D}">
      <dgm:prSet/>
      <dgm:spPr/>
      <dgm:t>
        <a:bodyPr/>
        <a:lstStyle/>
        <a:p>
          <a:r>
            <a:rPr lang="en-GB"/>
            <a:t>According to our last survey</a:t>
          </a:r>
          <a:br>
            <a:rPr lang="en-GB"/>
          </a:br>
          <a:endParaRPr lang="en-US"/>
        </a:p>
      </dgm:t>
    </dgm:pt>
    <dgm:pt modelId="{3CD352DB-7FD4-4620-8CF7-0A9159D3D95B}" type="parTrans" cxnId="{19180561-504C-45ED-A228-45039ED2D17F}">
      <dgm:prSet/>
      <dgm:spPr/>
      <dgm:t>
        <a:bodyPr/>
        <a:lstStyle/>
        <a:p>
          <a:endParaRPr lang="en-US"/>
        </a:p>
      </dgm:t>
    </dgm:pt>
    <dgm:pt modelId="{4857A393-7ADF-4E14-B6B6-FB565D3346E9}" type="sibTrans" cxnId="{19180561-504C-45ED-A228-45039ED2D17F}">
      <dgm:prSet/>
      <dgm:spPr/>
      <dgm:t>
        <a:bodyPr/>
        <a:lstStyle/>
        <a:p>
          <a:endParaRPr lang="en-US"/>
        </a:p>
      </dgm:t>
    </dgm:pt>
    <dgm:pt modelId="{3C7DA065-A18B-4525-8387-4A98EAD12429}">
      <dgm:prSet/>
      <dgm:spPr/>
      <dgm:t>
        <a:bodyPr/>
        <a:lstStyle/>
        <a:p>
          <a:r>
            <a:rPr lang="en-GB"/>
            <a:t>89% are White</a:t>
          </a:r>
          <a:endParaRPr lang="en-US"/>
        </a:p>
      </dgm:t>
    </dgm:pt>
    <dgm:pt modelId="{8196B1C5-3E3F-496F-B424-55172A149944}" type="parTrans" cxnId="{7C51A8C6-B494-4FD6-9A33-7AC08B12E7E3}">
      <dgm:prSet/>
      <dgm:spPr/>
      <dgm:t>
        <a:bodyPr/>
        <a:lstStyle/>
        <a:p>
          <a:endParaRPr lang="en-US"/>
        </a:p>
      </dgm:t>
    </dgm:pt>
    <dgm:pt modelId="{F5AA2FA2-B637-457D-B657-87E690B6C97F}" type="sibTrans" cxnId="{7C51A8C6-B494-4FD6-9A33-7AC08B12E7E3}">
      <dgm:prSet/>
      <dgm:spPr/>
      <dgm:t>
        <a:bodyPr/>
        <a:lstStyle/>
        <a:p>
          <a:endParaRPr lang="en-US"/>
        </a:p>
      </dgm:t>
    </dgm:pt>
    <dgm:pt modelId="{B47752E6-2201-4214-9E14-AEBF036740D0}">
      <dgm:prSet/>
      <dgm:spPr/>
      <dgm:t>
        <a:bodyPr/>
        <a:lstStyle/>
        <a:p>
          <a:r>
            <a:rPr lang="en-GB"/>
            <a:t>68% are men</a:t>
          </a:r>
          <a:endParaRPr lang="en-US"/>
        </a:p>
      </dgm:t>
    </dgm:pt>
    <dgm:pt modelId="{1C203D24-4B8E-4DD5-BF5A-F4486BD0D8F0}" type="parTrans" cxnId="{0DC1849D-E8CB-4603-B69E-60691C89AB30}">
      <dgm:prSet/>
      <dgm:spPr/>
      <dgm:t>
        <a:bodyPr/>
        <a:lstStyle/>
        <a:p>
          <a:endParaRPr lang="en-US"/>
        </a:p>
      </dgm:t>
    </dgm:pt>
    <dgm:pt modelId="{EB7A062F-8FC7-430D-AC3D-538D0EA04180}" type="sibTrans" cxnId="{0DC1849D-E8CB-4603-B69E-60691C89AB30}">
      <dgm:prSet/>
      <dgm:spPr/>
      <dgm:t>
        <a:bodyPr/>
        <a:lstStyle/>
        <a:p>
          <a:endParaRPr lang="en-US"/>
        </a:p>
      </dgm:t>
    </dgm:pt>
    <dgm:pt modelId="{D55E2383-ED67-4C03-B12E-F52E3D03D93C}">
      <dgm:prSet/>
      <dgm:spPr/>
      <dgm:t>
        <a:bodyPr/>
        <a:lstStyle/>
        <a:p>
          <a:r>
            <a:rPr lang="en-US"/>
            <a:t>76% are</a:t>
          </a:r>
          <a:br>
            <a:rPr lang="en-US"/>
          </a:br>
          <a:r>
            <a:rPr lang="en-US"/>
            <a:t>over 45</a:t>
          </a:r>
        </a:p>
      </dgm:t>
    </dgm:pt>
    <dgm:pt modelId="{A0D1E7BA-6FCF-4C11-926E-08FC09B76F0F}" type="parTrans" cxnId="{51FBAA6C-690B-4DE2-8868-4B46C08F8893}">
      <dgm:prSet/>
      <dgm:spPr/>
      <dgm:t>
        <a:bodyPr/>
        <a:lstStyle/>
        <a:p>
          <a:endParaRPr lang="en-GB"/>
        </a:p>
      </dgm:t>
    </dgm:pt>
    <dgm:pt modelId="{9D02D109-8365-4699-BCF3-9070A054E151}" type="sibTrans" cxnId="{51FBAA6C-690B-4DE2-8868-4B46C08F8893}">
      <dgm:prSet/>
      <dgm:spPr/>
      <dgm:t>
        <a:bodyPr/>
        <a:lstStyle/>
        <a:p>
          <a:endParaRPr lang="en-GB"/>
        </a:p>
      </dgm:t>
    </dgm:pt>
    <dgm:pt modelId="{5AFAE816-9C5E-4F85-8E10-7E25B6976250}" type="pres">
      <dgm:prSet presAssocID="{1A27326D-DFEB-4B39-B920-3D47C0EF5CB4}" presName="hierChild1" presStyleCnt="0">
        <dgm:presLayoutVars>
          <dgm:chPref val="1"/>
          <dgm:dir/>
          <dgm:animOne val="branch"/>
          <dgm:animLvl val="lvl"/>
          <dgm:resizeHandles/>
        </dgm:presLayoutVars>
      </dgm:prSet>
      <dgm:spPr/>
    </dgm:pt>
    <dgm:pt modelId="{224383EF-377F-43AB-84A9-7E1A8DE40F6F}" type="pres">
      <dgm:prSet presAssocID="{34303034-0582-4BB1-BC9E-39743D1CDF1D}" presName="hierRoot1" presStyleCnt="0"/>
      <dgm:spPr/>
    </dgm:pt>
    <dgm:pt modelId="{B903FFB5-F460-446C-B0D8-D88C855B2629}" type="pres">
      <dgm:prSet presAssocID="{34303034-0582-4BB1-BC9E-39743D1CDF1D}" presName="composite" presStyleCnt="0"/>
      <dgm:spPr/>
    </dgm:pt>
    <dgm:pt modelId="{02E57226-85A1-4BC5-B3E3-9604AF1A783E}" type="pres">
      <dgm:prSet presAssocID="{34303034-0582-4BB1-BC9E-39743D1CDF1D}" presName="background" presStyleLbl="node0" presStyleIdx="0" presStyleCnt="1"/>
      <dgm:spPr/>
    </dgm:pt>
    <dgm:pt modelId="{82DFD2DB-22CE-49F7-BEEF-BB7C77793DB8}" type="pres">
      <dgm:prSet presAssocID="{34303034-0582-4BB1-BC9E-39743D1CDF1D}" presName="text" presStyleLbl="fgAcc0" presStyleIdx="0" presStyleCnt="1">
        <dgm:presLayoutVars>
          <dgm:chPref val="3"/>
        </dgm:presLayoutVars>
      </dgm:prSet>
      <dgm:spPr/>
    </dgm:pt>
    <dgm:pt modelId="{F5EFE0DA-8012-4183-A5B0-340A110010B4}" type="pres">
      <dgm:prSet presAssocID="{34303034-0582-4BB1-BC9E-39743D1CDF1D}" presName="hierChild2" presStyleCnt="0"/>
      <dgm:spPr/>
    </dgm:pt>
    <dgm:pt modelId="{83E487E3-714B-47EE-9094-DAE2F5683012}" type="pres">
      <dgm:prSet presAssocID="{8196B1C5-3E3F-496F-B424-55172A149944}" presName="Name10" presStyleLbl="parChTrans1D2" presStyleIdx="0" presStyleCnt="3"/>
      <dgm:spPr/>
    </dgm:pt>
    <dgm:pt modelId="{24AFC83F-0773-479B-9520-AB484D7B111F}" type="pres">
      <dgm:prSet presAssocID="{3C7DA065-A18B-4525-8387-4A98EAD12429}" presName="hierRoot2" presStyleCnt="0"/>
      <dgm:spPr/>
    </dgm:pt>
    <dgm:pt modelId="{AA958033-E840-4856-9E00-3C21E0152109}" type="pres">
      <dgm:prSet presAssocID="{3C7DA065-A18B-4525-8387-4A98EAD12429}" presName="composite2" presStyleCnt="0"/>
      <dgm:spPr/>
    </dgm:pt>
    <dgm:pt modelId="{DB006DE7-E579-48D9-83E3-022D81AC0E0C}" type="pres">
      <dgm:prSet presAssocID="{3C7DA065-A18B-4525-8387-4A98EAD12429}" presName="background2" presStyleLbl="node2" presStyleIdx="0" presStyleCnt="3"/>
      <dgm:spPr/>
    </dgm:pt>
    <dgm:pt modelId="{1BF6C0D7-9F76-42C1-9292-2522A813D90B}" type="pres">
      <dgm:prSet presAssocID="{3C7DA065-A18B-4525-8387-4A98EAD12429}" presName="text2" presStyleLbl="fgAcc2" presStyleIdx="0" presStyleCnt="3">
        <dgm:presLayoutVars>
          <dgm:chPref val="3"/>
        </dgm:presLayoutVars>
      </dgm:prSet>
      <dgm:spPr/>
    </dgm:pt>
    <dgm:pt modelId="{5DC67E93-A866-4BA7-B63F-C420AA3BA296}" type="pres">
      <dgm:prSet presAssocID="{3C7DA065-A18B-4525-8387-4A98EAD12429}" presName="hierChild3" presStyleCnt="0"/>
      <dgm:spPr/>
    </dgm:pt>
    <dgm:pt modelId="{B9CC24E6-35E5-47F6-9954-EE95321A3F81}" type="pres">
      <dgm:prSet presAssocID="{1C203D24-4B8E-4DD5-BF5A-F4486BD0D8F0}" presName="Name10" presStyleLbl="parChTrans1D2" presStyleIdx="1" presStyleCnt="3"/>
      <dgm:spPr/>
    </dgm:pt>
    <dgm:pt modelId="{2D23C162-0F58-4F13-BFC1-60BAB2857385}" type="pres">
      <dgm:prSet presAssocID="{B47752E6-2201-4214-9E14-AEBF036740D0}" presName="hierRoot2" presStyleCnt="0"/>
      <dgm:spPr/>
    </dgm:pt>
    <dgm:pt modelId="{D6788C9A-5D8C-4640-B424-B7931C980199}" type="pres">
      <dgm:prSet presAssocID="{B47752E6-2201-4214-9E14-AEBF036740D0}" presName="composite2" presStyleCnt="0"/>
      <dgm:spPr/>
    </dgm:pt>
    <dgm:pt modelId="{6204F2AE-45C8-480D-A0C4-72F61AE9DACB}" type="pres">
      <dgm:prSet presAssocID="{B47752E6-2201-4214-9E14-AEBF036740D0}" presName="background2" presStyleLbl="node2" presStyleIdx="1" presStyleCnt="3"/>
      <dgm:spPr/>
    </dgm:pt>
    <dgm:pt modelId="{CA946C34-FCD3-4FB0-B461-536FBBA30FDA}" type="pres">
      <dgm:prSet presAssocID="{B47752E6-2201-4214-9E14-AEBF036740D0}" presName="text2" presStyleLbl="fgAcc2" presStyleIdx="1" presStyleCnt="3">
        <dgm:presLayoutVars>
          <dgm:chPref val="3"/>
        </dgm:presLayoutVars>
      </dgm:prSet>
      <dgm:spPr/>
    </dgm:pt>
    <dgm:pt modelId="{67AE0CF7-79F9-4C1C-88F7-E6EB8E0630E3}" type="pres">
      <dgm:prSet presAssocID="{B47752E6-2201-4214-9E14-AEBF036740D0}" presName="hierChild3" presStyleCnt="0"/>
      <dgm:spPr/>
    </dgm:pt>
    <dgm:pt modelId="{A993AB33-229F-427D-9F96-110CA5C91416}" type="pres">
      <dgm:prSet presAssocID="{A0D1E7BA-6FCF-4C11-926E-08FC09B76F0F}" presName="Name10" presStyleLbl="parChTrans1D2" presStyleIdx="2" presStyleCnt="3"/>
      <dgm:spPr/>
    </dgm:pt>
    <dgm:pt modelId="{9011C2FB-EC0A-42A3-87EC-822991C088FD}" type="pres">
      <dgm:prSet presAssocID="{D55E2383-ED67-4C03-B12E-F52E3D03D93C}" presName="hierRoot2" presStyleCnt="0"/>
      <dgm:spPr/>
    </dgm:pt>
    <dgm:pt modelId="{F7BBA21E-3D23-401D-99CC-A12F8BD1A07E}" type="pres">
      <dgm:prSet presAssocID="{D55E2383-ED67-4C03-B12E-F52E3D03D93C}" presName="composite2" presStyleCnt="0"/>
      <dgm:spPr/>
    </dgm:pt>
    <dgm:pt modelId="{52295810-7D1E-4591-B83B-F930BC07E78C}" type="pres">
      <dgm:prSet presAssocID="{D55E2383-ED67-4C03-B12E-F52E3D03D93C}" presName="background2" presStyleLbl="node2" presStyleIdx="2" presStyleCnt="3"/>
      <dgm:spPr/>
    </dgm:pt>
    <dgm:pt modelId="{B3EE2FBB-3822-4F90-ACC3-007AABEA3578}" type="pres">
      <dgm:prSet presAssocID="{D55E2383-ED67-4C03-B12E-F52E3D03D93C}" presName="text2" presStyleLbl="fgAcc2" presStyleIdx="2" presStyleCnt="3">
        <dgm:presLayoutVars>
          <dgm:chPref val="3"/>
        </dgm:presLayoutVars>
      </dgm:prSet>
      <dgm:spPr/>
    </dgm:pt>
    <dgm:pt modelId="{8508DF3F-84FA-4462-B222-71ED2852A818}" type="pres">
      <dgm:prSet presAssocID="{D55E2383-ED67-4C03-B12E-F52E3D03D93C}" presName="hierChild3" presStyleCnt="0"/>
      <dgm:spPr/>
    </dgm:pt>
  </dgm:ptLst>
  <dgm:cxnLst>
    <dgm:cxn modelId="{2BC26419-2C3C-4B60-A03E-D817DF292292}" type="presOf" srcId="{B47752E6-2201-4214-9E14-AEBF036740D0}" destId="{CA946C34-FCD3-4FB0-B461-536FBBA30FDA}" srcOrd="0" destOrd="0" presId="urn:microsoft.com/office/officeart/2005/8/layout/hierarchy1"/>
    <dgm:cxn modelId="{2653AD28-3406-4C74-8BA9-FEC87129FCAD}" type="presOf" srcId="{8196B1C5-3E3F-496F-B424-55172A149944}" destId="{83E487E3-714B-47EE-9094-DAE2F5683012}" srcOrd="0" destOrd="0" presId="urn:microsoft.com/office/officeart/2005/8/layout/hierarchy1"/>
    <dgm:cxn modelId="{C090ED3B-F4F5-42AC-B7A0-72FFDF14D3CF}" type="presOf" srcId="{D55E2383-ED67-4C03-B12E-F52E3D03D93C}" destId="{B3EE2FBB-3822-4F90-ACC3-007AABEA3578}" srcOrd="0" destOrd="0" presId="urn:microsoft.com/office/officeart/2005/8/layout/hierarchy1"/>
    <dgm:cxn modelId="{138F035D-BFE0-4DDE-AF3A-FF49D5CDDF91}" type="presOf" srcId="{34303034-0582-4BB1-BC9E-39743D1CDF1D}" destId="{82DFD2DB-22CE-49F7-BEEF-BB7C77793DB8}" srcOrd="0" destOrd="0" presId="urn:microsoft.com/office/officeart/2005/8/layout/hierarchy1"/>
    <dgm:cxn modelId="{19180561-504C-45ED-A228-45039ED2D17F}" srcId="{1A27326D-DFEB-4B39-B920-3D47C0EF5CB4}" destId="{34303034-0582-4BB1-BC9E-39743D1CDF1D}" srcOrd="0" destOrd="0" parTransId="{3CD352DB-7FD4-4620-8CF7-0A9159D3D95B}" sibTransId="{4857A393-7ADF-4E14-B6B6-FB565D3346E9}"/>
    <dgm:cxn modelId="{51FBAA6C-690B-4DE2-8868-4B46C08F8893}" srcId="{34303034-0582-4BB1-BC9E-39743D1CDF1D}" destId="{D55E2383-ED67-4C03-B12E-F52E3D03D93C}" srcOrd="2" destOrd="0" parTransId="{A0D1E7BA-6FCF-4C11-926E-08FC09B76F0F}" sibTransId="{9D02D109-8365-4699-BCF3-9070A054E151}"/>
    <dgm:cxn modelId="{EE2C3955-CF34-4F9B-9B0E-824C45E84F56}" type="presOf" srcId="{1A27326D-DFEB-4B39-B920-3D47C0EF5CB4}" destId="{5AFAE816-9C5E-4F85-8E10-7E25B6976250}" srcOrd="0" destOrd="0" presId="urn:microsoft.com/office/officeart/2005/8/layout/hierarchy1"/>
    <dgm:cxn modelId="{A95AA59A-6D42-4981-B616-AF66BF6DDCC7}" type="presOf" srcId="{3C7DA065-A18B-4525-8387-4A98EAD12429}" destId="{1BF6C0D7-9F76-42C1-9292-2522A813D90B}" srcOrd="0" destOrd="0" presId="urn:microsoft.com/office/officeart/2005/8/layout/hierarchy1"/>
    <dgm:cxn modelId="{0DC1849D-E8CB-4603-B69E-60691C89AB30}" srcId="{34303034-0582-4BB1-BC9E-39743D1CDF1D}" destId="{B47752E6-2201-4214-9E14-AEBF036740D0}" srcOrd="1" destOrd="0" parTransId="{1C203D24-4B8E-4DD5-BF5A-F4486BD0D8F0}" sibTransId="{EB7A062F-8FC7-430D-AC3D-538D0EA04180}"/>
    <dgm:cxn modelId="{7C51A8C6-B494-4FD6-9A33-7AC08B12E7E3}" srcId="{34303034-0582-4BB1-BC9E-39743D1CDF1D}" destId="{3C7DA065-A18B-4525-8387-4A98EAD12429}" srcOrd="0" destOrd="0" parTransId="{8196B1C5-3E3F-496F-B424-55172A149944}" sibTransId="{F5AA2FA2-B637-457D-B657-87E690B6C97F}"/>
    <dgm:cxn modelId="{B207F6D0-14E2-47A8-B62B-A2200843613D}" type="presOf" srcId="{1C203D24-4B8E-4DD5-BF5A-F4486BD0D8F0}" destId="{B9CC24E6-35E5-47F6-9954-EE95321A3F81}" srcOrd="0" destOrd="0" presId="urn:microsoft.com/office/officeart/2005/8/layout/hierarchy1"/>
    <dgm:cxn modelId="{3C79BAD7-3882-4719-82F4-3D907080D88D}" type="presOf" srcId="{A0D1E7BA-6FCF-4C11-926E-08FC09B76F0F}" destId="{A993AB33-229F-427D-9F96-110CA5C91416}" srcOrd="0" destOrd="0" presId="urn:microsoft.com/office/officeart/2005/8/layout/hierarchy1"/>
    <dgm:cxn modelId="{6202DB69-C789-43D7-9613-E1C70B5ABE0C}" type="presParOf" srcId="{5AFAE816-9C5E-4F85-8E10-7E25B6976250}" destId="{224383EF-377F-43AB-84A9-7E1A8DE40F6F}" srcOrd="0" destOrd="0" presId="urn:microsoft.com/office/officeart/2005/8/layout/hierarchy1"/>
    <dgm:cxn modelId="{1848112A-4029-494A-B0F9-B3E27ED27434}" type="presParOf" srcId="{224383EF-377F-43AB-84A9-7E1A8DE40F6F}" destId="{B903FFB5-F460-446C-B0D8-D88C855B2629}" srcOrd="0" destOrd="0" presId="urn:microsoft.com/office/officeart/2005/8/layout/hierarchy1"/>
    <dgm:cxn modelId="{59F69A7A-04A8-4A16-8A51-AE8C7C8EF95D}" type="presParOf" srcId="{B903FFB5-F460-446C-B0D8-D88C855B2629}" destId="{02E57226-85A1-4BC5-B3E3-9604AF1A783E}" srcOrd="0" destOrd="0" presId="urn:microsoft.com/office/officeart/2005/8/layout/hierarchy1"/>
    <dgm:cxn modelId="{6E6B435F-45EB-4468-9C4D-3AE6D633BC59}" type="presParOf" srcId="{B903FFB5-F460-446C-B0D8-D88C855B2629}" destId="{82DFD2DB-22CE-49F7-BEEF-BB7C77793DB8}" srcOrd="1" destOrd="0" presId="urn:microsoft.com/office/officeart/2005/8/layout/hierarchy1"/>
    <dgm:cxn modelId="{ED55B41B-A342-4D5D-9C05-087EC1ECD897}" type="presParOf" srcId="{224383EF-377F-43AB-84A9-7E1A8DE40F6F}" destId="{F5EFE0DA-8012-4183-A5B0-340A110010B4}" srcOrd="1" destOrd="0" presId="urn:microsoft.com/office/officeart/2005/8/layout/hierarchy1"/>
    <dgm:cxn modelId="{CC29E7FD-64C3-4C03-9B2C-B845930FA07C}" type="presParOf" srcId="{F5EFE0DA-8012-4183-A5B0-340A110010B4}" destId="{83E487E3-714B-47EE-9094-DAE2F5683012}" srcOrd="0" destOrd="0" presId="urn:microsoft.com/office/officeart/2005/8/layout/hierarchy1"/>
    <dgm:cxn modelId="{56BCC15D-8372-4DE1-A251-EF6A00D955F4}" type="presParOf" srcId="{F5EFE0DA-8012-4183-A5B0-340A110010B4}" destId="{24AFC83F-0773-479B-9520-AB484D7B111F}" srcOrd="1" destOrd="0" presId="urn:microsoft.com/office/officeart/2005/8/layout/hierarchy1"/>
    <dgm:cxn modelId="{AB4E5B51-0F59-43FA-AFDF-7FF1EC4A31DF}" type="presParOf" srcId="{24AFC83F-0773-479B-9520-AB484D7B111F}" destId="{AA958033-E840-4856-9E00-3C21E0152109}" srcOrd="0" destOrd="0" presId="urn:microsoft.com/office/officeart/2005/8/layout/hierarchy1"/>
    <dgm:cxn modelId="{0DD20254-E980-440C-B5CF-009E71B99153}" type="presParOf" srcId="{AA958033-E840-4856-9E00-3C21E0152109}" destId="{DB006DE7-E579-48D9-83E3-022D81AC0E0C}" srcOrd="0" destOrd="0" presId="urn:microsoft.com/office/officeart/2005/8/layout/hierarchy1"/>
    <dgm:cxn modelId="{589BAA90-BA98-45A6-8434-0AF2FEE70435}" type="presParOf" srcId="{AA958033-E840-4856-9E00-3C21E0152109}" destId="{1BF6C0D7-9F76-42C1-9292-2522A813D90B}" srcOrd="1" destOrd="0" presId="urn:microsoft.com/office/officeart/2005/8/layout/hierarchy1"/>
    <dgm:cxn modelId="{D1586ED4-5838-4304-9A84-A35E5DCC1033}" type="presParOf" srcId="{24AFC83F-0773-479B-9520-AB484D7B111F}" destId="{5DC67E93-A866-4BA7-B63F-C420AA3BA296}" srcOrd="1" destOrd="0" presId="urn:microsoft.com/office/officeart/2005/8/layout/hierarchy1"/>
    <dgm:cxn modelId="{3AC2EDBF-F82C-46F9-8394-E4B084F86596}" type="presParOf" srcId="{F5EFE0DA-8012-4183-A5B0-340A110010B4}" destId="{B9CC24E6-35E5-47F6-9954-EE95321A3F81}" srcOrd="2" destOrd="0" presId="urn:microsoft.com/office/officeart/2005/8/layout/hierarchy1"/>
    <dgm:cxn modelId="{FAC1DF9E-6BEA-4C51-B6F8-180CCA16F643}" type="presParOf" srcId="{F5EFE0DA-8012-4183-A5B0-340A110010B4}" destId="{2D23C162-0F58-4F13-BFC1-60BAB2857385}" srcOrd="3" destOrd="0" presId="urn:microsoft.com/office/officeart/2005/8/layout/hierarchy1"/>
    <dgm:cxn modelId="{3747A1E1-B4C5-4322-81C5-DA5BCDED7989}" type="presParOf" srcId="{2D23C162-0F58-4F13-BFC1-60BAB2857385}" destId="{D6788C9A-5D8C-4640-B424-B7931C980199}" srcOrd="0" destOrd="0" presId="urn:microsoft.com/office/officeart/2005/8/layout/hierarchy1"/>
    <dgm:cxn modelId="{72A04B18-08AF-439A-808A-29A61D01D342}" type="presParOf" srcId="{D6788C9A-5D8C-4640-B424-B7931C980199}" destId="{6204F2AE-45C8-480D-A0C4-72F61AE9DACB}" srcOrd="0" destOrd="0" presId="urn:microsoft.com/office/officeart/2005/8/layout/hierarchy1"/>
    <dgm:cxn modelId="{CAC13A7E-8C2D-4CF3-9D5F-FEBABC3F6E7D}" type="presParOf" srcId="{D6788C9A-5D8C-4640-B424-B7931C980199}" destId="{CA946C34-FCD3-4FB0-B461-536FBBA30FDA}" srcOrd="1" destOrd="0" presId="urn:microsoft.com/office/officeart/2005/8/layout/hierarchy1"/>
    <dgm:cxn modelId="{4D3C540E-902E-4564-BCC1-8F11A8CCA1A7}" type="presParOf" srcId="{2D23C162-0F58-4F13-BFC1-60BAB2857385}" destId="{67AE0CF7-79F9-4C1C-88F7-E6EB8E0630E3}" srcOrd="1" destOrd="0" presId="urn:microsoft.com/office/officeart/2005/8/layout/hierarchy1"/>
    <dgm:cxn modelId="{A43BC8C6-CA23-4EA1-8079-370F9C953C3A}" type="presParOf" srcId="{F5EFE0DA-8012-4183-A5B0-340A110010B4}" destId="{A993AB33-229F-427D-9F96-110CA5C91416}" srcOrd="4" destOrd="0" presId="urn:microsoft.com/office/officeart/2005/8/layout/hierarchy1"/>
    <dgm:cxn modelId="{62898A5C-8D10-4CC8-8DBE-94FA4679207F}" type="presParOf" srcId="{F5EFE0DA-8012-4183-A5B0-340A110010B4}" destId="{9011C2FB-EC0A-42A3-87EC-822991C088FD}" srcOrd="5" destOrd="0" presId="urn:microsoft.com/office/officeart/2005/8/layout/hierarchy1"/>
    <dgm:cxn modelId="{ADA43908-C765-49E1-BDCE-D6083BA9365E}" type="presParOf" srcId="{9011C2FB-EC0A-42A3-87EC-822991C088FD}" destId="{F7BBA21E-3D23-401D-99CC-A12F8BD1A07E}" srcOrd="0" destOrd="0" presId="urn:microsoft.com/office/officeart/2005/8/layout/hierarchy1"/>
    <dgm:cxn modelId="{5A7F432A-6329-42DE-A108-743404257CFA}" type="presParOf" srcId="{F7BBA21E-3D23-401D-99CC-A12F8BD1A07E}" destId="{52295810-7D1E-4591-B83B-F930BC07E78C}" srcOrd="0" destOrd="0" presId="urn:microsoft.com/office/officeart/2005/8/layout/hierarchy1"/>
    <dgm:cxn modelId="{B3DAFF8B-045A-41FD-BA5D-AE14E7FDB44F}" type="presParOf" srcId="{F7BBA21E-3D23-401D-99CC-A12F8BD1A07E}" destId="{B3EE2FBB-3822-4F90-ACC3-007AABEA3578}" srcOrd="1" destOrd="0" presId="urn:microsoft.com/office/officeart/2005/8/layout/hierarchy1"/>
    <dgm:cxn modelId="{4856749B-9B37-4AC1-8A2A-00909D57517E}" type="presParOf" srcId="{9011C2FB-EC0A-42A3-87EC-822991C088FD}" destId="{8508DF3F-84FA-4462-B222-71ED2852A81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3AB33-229F-427D-9F96-110CA5C91416}">
      <dsp:nvSpPr>
        <dsp:cNvPr id="0" name=""/>
        <dsp:cNvSpPr/>
      </dsp:nvSpPr>
      <dsp:spPr>
        <a:xfrm>
          <a:off x="2829377" y="1039631"/>
          <a:ext cx="1998231" cy="475488"/>
        </a:xfrm>
        <a:custGeom>
          <a:avLst/>
          <a:gdLst/>
          <a:ahLst/>
          <a:cxnLst/>
          <a:rect l="0" t="0" r="0" b="0"/>
          <a:pathLst>
            <a:path>
              <a:moveTo>
                <a:pt x="0" y="0"/>
              </a:moveTo>
              <a:lnTo>
                <a:pt x="0" y="324031"/>
              </a:lnTo>
              <a:lnTo>
                <a:pt x="1998231" y="324031"/>
              </a:lnTo>
              <a:lnTo>
                <a:pt x="1998231" y="4754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CC24E6-35E5-47F6-9954-EE95321A3F81}">
      <dsp:nvSpPr>
        <dsp:cNvPr id="0" name=""/>
        <dsp:cNvSpPr/>
      </dsp:nvSpPr>
      <dsp:spPr>
        <a:xfrm>
          <a:off x="2783657" y="1039631"/>
          <a:ext cx="91440" cy="475488"/>
        </a:xfrm>
        <a:custGeom>
          <a:avLst/>
          <a:gdLst/>
          <a:ahLst/>
          <a:cxnLst/>
          <a:rect l="0" t="0" r="0" b="0"/>
          <a:pathLst>
            <a:path>
              <a:moveTo>
                <a:pt x="45720" y="0"/>
              </a:moveTo>
              <a:lnTo>
                <a:pt x="45720" y="4754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E487E3-714B-47EE-9094-DAE2F5683012}">
      <dsp:nvSpPr>
        <dsp:cNvPr id="0" name=""/>
        <dsp:cNvSpPr/>
      </dsp:nvSpPr>
      <dsp:spPr>
        <a:xfrm>
          <a:off x="831146" y="1039631"/>
          <a:ext cx="1998231" cy="475488"/>
        </a:xfrm>
        <a:custGeom>
          <a:avLst/>
          <a:gdLst/>
          <a:ahLst/>
          <a:cxnLst/>
          <a:rect l="0" t="0" r="0" b="0"/>
          <a:pathLst>
            <a:path>
              <a:moveTo>
                <a:pt x="1998231" y="0"/>
              </a:moveTo>
              <a:lnTo>
                <a:pt x="1998231" y="324031"/>
              </a:lnTo>
              <a:lnTo>
                <a:pt x="0" y="324031"/>
              </a:lnTo>
              <a:lnTo>
                <a:pt x="0" y="4754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E57226-85A1-4BC5-B3E3-9604AF1A783E}">
      <dsp:nvSpPr>
        <dsp:cNvPr id="0" name=""/>
        <dsp:cNvSpPr/>
      </dsp:nvSpPr>
      <dsp:spPr>
        <a:xfrm>
          <a:off x="2011919" y="1459"/>
          <a:ext cx="1634916" cy="10381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DFD2DB-22CE-49F7-BEEF-BB7C77793DB8}">
      <dsp:nvSpPr>
        <dsp:cNvPr id="0" name=""/>
        <dsp:cNvSpPr/>
      </dsp:nvSpPr>
      <dsp:spPr>
        <a:xfrm>
          <a:off x="2193576" y="174033"/>
          <a:ext cx="1634916" cy="10381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According to our last survey</a:t>
          </a:r>
          <a:br>
            <a:rPr lang="en-GB" sz="1800" kern="1200"/>
          </a:br>
          <a:endParaRPr lang="en-US" sz="1800" kern="1200"/>
        </a:p>
      </dsp:txBody>
      <dsp:txXfrm>
        <a:off x="2223983" y="204440"/>
        <a:ext cx="1574102" cy="977357"/>
      </dsp:txXfrm>
    </dsp:sp>
    <dsp:sp modelId="{DB006DE7-E579-48D9-83E3-022D81AC0E0C}">
      <dsp:nvSpPr>
        <dsp:cNvPr id="0" name=""/>
        <dsp:cNvSpPr/>
      </dsp:nvSpPr>
      <dsp:spPr>
        <a:xfrm>
          <a:off x="13688" y="1515119"/>
          <a:ext cx="1634916" cy="10381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F6C0D7-9F76-42C1-9292-2522A813D90B}">
      <dsp:nvSpPr>
        <dsp:cNvPr id="0" name=""/>
        <dsp:cNvSpPr/>
      </dsp:nvSpPr>
      <dsp:spPr>
        <a:xfrm>
          <a:off x="195345" y="1687693"/>
          <a:ext cx="1634916" cy="10381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89% are White</a:t>
          </a:r>
          <a:endParaRPr lang="en-US" sz="1800" kern="1200"/>
        </a:p>
      </dsp:txBody>
      <dsp:txXfrm>
        <a:off x="225752" y="1718100"/>
        <a:ext cx="1574102" cy="977357"/>
      </dsp:txXfrm>
    </dsp:sp>
    <dsp:sp modelId="{6204F2AE-45C8-480D-A0C4-72F61AE9DACB}">
      <dsp:nvSpPr>
        <dsp:cNvPr id="0" name=""/>
        <dsp:cNvSpPr/>
      </dsp:nvSpPr>
      <dsp:spPr>
        <a:xfrm>
          <a:off x="2011919" y="1515119"/>
          <a:ext cx="1634916" cy="10381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946C34-FCD3-4FB0-B461-536FBBA30FDA}">
      <dsp:nvSpPr>
        <dsp:cNvPr id="0" name=""/>
        <dsp:cNvSpPr/>
      </dsp:nvSpPr>
      <dsp:spPr>
        <a:xfrm>
          <a:off x="2193576" y="1687693"/>
          <a:ext cx="1634916" cy="10381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68% are men</a:t>
          </a:r>
          <a:endParaRPr lang="en-US" sz="1800" kern="1200"/>
        </a:p>
      </dsp:txBody>
      <dsp:txXfrm>
        <a:off x="2223983" y="1718100"/>
        <a:ext cx="1574102" cy="977357"/>
      </dsp:txXfrm>
    </dsp:sp>
    <dsp:sp modelId="{52295810-7D1E-4591-B83B-F930BC07E78C}">
      <dsp:nvSpPr>
        <dsp:cNvPr id="0" name=""/>
        <dsp:cNvSpPr/>
      </dsp:nvSpPr>
      <dsp:spPr>
        <a:xfrm>
          <a:off x="4010150" y="1515119"/>
          <a:ext cx="1634916" cy="10381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EE2FBB-3822-4F90-ACC3-007AABEA3578}">
      <dsp:nvSpPr>
        <dsp:cNvPr id="0" name=""/>
        <dsp:cNvSpPr/>
      </dsp:nvSpPr>
      <dsp:spPr>
        <a:xfrm>
          <a:off x="4191808" y="1687693"/>
          <a:ext cx="1634916" cy="10381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76% are</a:t>
          </a:r>
          <a:br>
            <a:rPr lang="en-US" sz="1800" kern="1200"/>
          </a:br>
          <a:r>
            <a:rPr lang="en-US" sz="1800" kern="1200"/>
            <a:t>over 45</a:t>
          </a:r>
        </a:p>
      </dsp:txBody>
      <dsp:txXfrm>
        <a:off x="4222215" y="1718100"/>
        <a:ext cx="1574102" cy="9773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sz="1000">
              <a:latin typeface="Arial" pitchFamily="34" charset="0"/>
              <a:cs typeface="Arial" pitchFamily="34" charset="0"/>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8688C09-A274-4C07-9395-CBE67C0DE912}" type="datetimeFigureOut">
              <a:rPr lang="en-GB" sz="1000" smtClean="0">
                <a:latin typeface="Arial" pitchFamily="34" charset="0"/>
                <a:cs typeface="Arial" pitchFamily="34" charset="0"/>
              </a:rPr>
              <a:pPr/>
              <a:t>26/11/2024</a:t>
            </a:fld>
            <a:endParaRPr lang="en-GB" sz="1000">
              <a:latin typeface="Arial" pitchFamily="34" charset="0"/>
              <a:cs typeface="Arial" pitchFamily="34" charset="0"/>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sz="1000">
              <a:latin typeface="Arial" pitchFamily="34" charset="0"/>
              <a:cs typeface="Arial"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8B005D9-1AAC-4E6D-B9B3-BB8CB4FD9D30}" type="slidenum">
              <a:rPr lang="en-GB" sz="1000" smtClean="0">
                <a:latin typeface="Arial" pitchFamily="34" charset="0"/>
                <a:cs typeface="Arial" pitchFamily="34" charset="0"/>
              </a:rPr>
              <a:pPr/>
              <a:t>‹#›</a:t>
            </a:fld>
            <a:endParaRPr lang="en-GB" sz="1000">
              <a:latin typeface="Arial" pitchFamily="34" charset="0"/>
              <a:cs typeface="Arial" pitchFamily="34" charset="0"/>
            </a:endParaRPr>
          </a:p>
        </p:txBody>
      </p:sp>
    </p:spTree>
    <p:extLst>
      <p:ext uri="{BB962C8B-B14F-4D97-AF65-F5344CB8AC3E}">
        <p14:creationId xmlns:p14="http://schemas.microsoft.com/office/powerpoint/2010/main" val="4282147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000">
                <a:solidFill>
                  <a:schemeClr val="tx1"/>
                </a:solidFill>
                <a:latin typeface="Arial" pitchFamily="34" charset="0"/>
                <a:cs typeface="Arial" pitchFamily="34" charset="0"/>
              </a:defRPr>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000">
                <a:solidFill>
                  <a:schemeClr val="tx1"/>
                </a:solidFill>
                <a:latin typeface="Arial" pitchFamily="34" charset="0"/>
                <a:cs typeface="Arial" pitchFamily="34" charset="0"/>
              </a:defRPr>
            </a:lvl1pPr>
          </a:lstStyle>
          <a:p>
            <a:fld id="{E8910CE4-810D-4C84-B7AD-48C304FEA169}" type="datetimeFigureOut">
              <a:rPr lang="en-GB" smtClean="0"/>
              <a:pPr/>
              <a:t>26/11/2024</a:t>
            </a:fld>
            <a:endParaRPr lang="en-GB"/>
          </a:p>
        </p:txBody>
      </p:sp>
      <p:sp>
        <p:nvSpPr>
          <p:cNvPr id="4" name="Slide Image Placeholder 3"/>
          <p:cNvSpPr>
            <a:spLocks noGrp="1" noRot="1" noChangeAspect="1"/>
          </p:cNvSpPr>
          <p:nvPr>
            <p:ph type="sldImg" idx="2"/>
          </p:nvPr>
        </p:nvSpPr>
        <p:spPr>
          <a:xfrm>
            <a:off x="1219200" y="1306513"/>
            <a:ext cx="4381500" cy="3286125"/>
          </a:xfrm>
          <a:prstGeom prst="rect">
            <a:avLst/>
          </a:prstGeom>
          <a:noFill/>
          <a:ln w="9525">
            <a:solidFill>
              <a:schemeClr val="tx1"/>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493714" y="4763385"/>
            <a:ext cx="5843586" cy="4316819"/>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00">
                <a:solidFill>
                  <a:schemeClr val="tx1"/>
                </a:solidFill>
                <a:latin typeface="Arial" pitchFamily="34" charset="0"/>
                <a:cs typeface="Arial" pitchFamily="34" charset="0"/>
              </a:defRPr>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00">
                <a:solidFill>
                  <a:schemeClr val="tx1"/>
                </a:solidFill>
                <a:latin typeface="Arial" pitchFamily="34" charset="0"/>
                <a:cs typeface="Arial" pitchFamily="34" charset="0"/>
              </a:defRPr>
            </a:lvl1pPr>
          </a:lstStyle>
          <a:p>
            <a:fld id="{DE799493-6412-4470-9830-D005B358D66E}" type="slidenum">
              <a:rPr lang="en-GB" smtClean="0"/>
              <a:pPr/>
              <a:t>‹#›</a:t>
            </a:fld>
            <a:endParaRPr lang="en-GB"/>
          </a:p>
        </p:txBody>
      </p:sp>
    </p:spTree>
    <p:extLst>
      <p:ext uri="{BB962C8B-B14F-4D97-AF65-F5344CB8AC3E}">
        <p14:creationId xmlns:p14="http://schemas.microsoft.com/office/powerpoint/2010/main" val="3497430549"/>
      </p:ext>
    </p:extLst>
  </p:cSld>
  <p:clrMap bg1="lt1" tx1="dk1" bg2="lt2" tx2="dk2" accent1="accent1" accent2="accent2" accent3="accent3" accent4="accent4" accent5="accent5" accent6="accent6" hlink="hlink" folHlink="folHlink"/>
  <p:notesStyle>
    <a:lvl1pPr marL="0" algn="l" defTabSz="914378" rtl="0" eaLnBrk="1" latinLnBrk="0" hangingPunct="1">
      <a:spcAft>
        <a:spcPts val="600"/>
      </a:spcAft>
      <a:defRPr sz="1000" kern="1200">
        <a:solidFill>
          <a:schemeClr val="tx1"/>
        </a:solidFill>
        <a:latin typeface="Arial" pitchFamily="34" charset="0"/>
        <a:ea typeface="+mn-ea"/>
        <a:cs typeface="Arial" pitchFamily="34" charset="0"/>
      </a:defRPr>
    </a:lvl1pPr>
    <a:lvl2pPr marL="85723" indent="-85723" algn="l" defTabSz="914378" rtl="0" eaLnBrk="1" latinLnBrk="0" hangingPunct="1">
      <a:spcAft>
        <a:spcPts val="600"/>
      </a:spcAft>
      <a:buFont typeface="Arial" pitchFamily="34" charset="0"/>
      <a:buChar char="•"/>
      <a:defRPr sz="1000" kern="1200">
        <a:solidFill>
          <a:schemeClr val="tx1"/>
        </a:solidFill>
        <a:latin typeface="Arial" pitchFamily="34" charset="0"/>
        <a:ea typeface="+mn-ea"/>
        <a:cs typeface="Arial" pitchFamily="34" charset="0"/>
      </a:defRPr>
    </a:lvl2pPr>
    <a:lvl3pPr marL="251994" indent="-143996" algn="l" defTabSz="914378" rtl="0" eaLnBrk="1" latinLnBrk="0" hangingPunct="1">
      <a:spcAft>
        <a:spcPts val="600"/>
      </a:spcAft>
      <a:buFont typeface="Symbol" pitchFamily="18" charset="2"/>
      <a:buChar char="-"/>
      <a:defRPr sz="1000" kern="1200">
        <a:solidFill>
          <a:schemeClr val="tx1"/>
        </a:solidFill>
        <a:latin typeface="Arial" pitchFamily="34" charset="0"/>
        <a:ea typeface="+mn-ea"/>
        <a:cs typeface="Arial" pitchFamily="34" charset="0"/>
      </a:defRPr>
    </a:lvl3pPr>
    <a:lvl4pPr marL="1371566" algn="l" defTabSz="914378" rtl="0" eaLnBrk="1" latinLnBrk="0" hangingPunct="1">
      <a:spcAft>
        <a:spcPts val="600"/>
      </a:spcAft>
      <a:defRPr sz="1000" kern="1200">
        <a:solidFill>
          <a:schemeClr val="tx1"/>
        </a:solidFill>
        <a:latin typeface="Futura Medium"/>
        <a:ea typeface="+mn-ea"/>
        <a:cs typeface="+mn-cs"/>
      </a:defRPr>
    </a:lvl4pPr>
    <a:lvl5pPr marL="1828754" algn="l" defTabSz="914378" rtl="0" eaLnBrk="1" latinLnBrk="0" hangingPunct="1">
      <a:spcAft>
        <a:spcPts val="600"/>
      </a:spcAft>
      <a:defRPr sz="1000" kern="1200">
        <a:solidFill>
          <a:schemeClr val="tx1"/>
        </a:solidFill>
        <a:latin typeface="Futura Medium"/>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a:latin typeface="Futura Medium" pitchFamily="2" charset="0"/>
            </a:endParaRPr>
          </a:p>
        </p:txBody>
      </p:sp>
      <p:sp>
        <p:nvSpPr>
          <p:cNvPr id="4" name="Slide Number Placeholder 3"/>
          <p:cNvSpPr>
            <a:spLocks noGrp="1"/>
          </p:cNvSpPr>
          <p:nvPr>
            <p:ph type="sldNum" sz="quarter" idx="10"/>
          </p:nvPr>
        </p:nvSpPr>
        <p:spPr/>
        <p:txBody>
          <a:bodyPr/>
          <a:lstStyle/>
          <a:p>
            <a:fld id="{DE799493-6412-4470-9830-D005B358D66E}" type="slidenum">
              <a:rPr lang="en-GB" smtClean="0">
                <a:latin typeface="Futura Medium" pitchFamily="2" charset="0"/>
              </a:rPr>
              <a:pPr/>
              <a:t>1</a:t>
            </a:fld>
            <a:endParaRPr lang="en-GB">
              <a:latin typeface="Futura Medium" pitchFamily="2" charset="0"/>
            </a:endParaRPr>
          </a:p>
        </p:txBody>
      </p:sp>
    </p:spTree>
    <p:extLst>
      <p:ext uri="{BB962C8B-B14F-4D97-AF65-F5344CB8AC3E}">
        <p14:creationId xmlns:p14="http://schemas.microsoft.com/office/powerpoint/2010/main" val="1913712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E799493-6412-4470-9830-D005B358D66E}" type="slidenum">
              <a:rPr lang="en-GB" smtClean="0"/>
              <a:pPr/>
              <a:t>4</a:t>
            </a:fld>
            <a:endParaRPr lang="en-GB"/>
          </a:p>
        </p:txBody>
      </p:sp>
    </p:spTree>
    <p:extLst>
      <p:ext uri="{BB962C8B-B14F-4D97-AF65-F5344CB8AC3E}">
        <p14:creationId xmlns:p14="http://schemas.microsoft.com/office/powerpoint/2010/main" val="2690151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UC Title Slide">
    <p:bg>
      <p:bgPr>
        <a:solidFill>
          <a:schemeClr val="accent1"/>
        </a:solidFill>
        <a:effectLst/>
      </p:bgPr>
    </p:bg>
    <p:spTree>
      <p:nvGrpSpPr>
        <p:cNvPr id="1" name=""/>
        <p:cNvGrpSpPr/>
        <p:nvPr/>
      </p:nvGrpSpPr>
      <p:grpSpPr>
        <a:xfrm>
          <a:off x="0" y="0"/>
          <a:ext cx="0" cy="0"/>
          <a:chOff x="0" y="0"/>
          <a:chExt cx="0" cy="0"/>
        </a:xfrm>
      </p:grpSpPr>
      <p:sp>
        <p:nvSpPr>
          <p:cNvPr id="7" name="Arrow: Pentagon 6">
            <a:extLst>
              <a:ext uri="{FF2B5EF4-FFF2-40B4-BE49-F238E27FC236}">
                <a16:creationId xmlns:a16="http://schemas.microsoft.com/office/drawing/2014/main" id="{A0A317BD-8209-4597-A3CC-B0DFBB83AA5C}"/>
              </a:ext>
            </a:extLst>
          </p:cNvPr>
          <p:cNvSpPr/>
          <p:nvPr userDrawn="1"/>
        </p:nvSpPr>
        <p:spPr>
          <a:xfrm>
            <a:off x="-6485" y="246888"/>
            <a:ext cx="6052744" cy="4663440"/>
          </a:xfrm>
          <a:custGeom>
            <a:avLst/>
            <a:gdLst>
              <a:gd name="connsiteX0" fmla="*/ 0 w 7434072"/>
              <a:gd name="connsiteY0" fmla="*/ 0 h 4663440"/>
              <a:gd name="connsiteX1" fmla="*/ 5264127 w 7434072"/>
              <a:gd name="connsiteY1" fmla="*/ 0 h 4663440"/>
              <a:gd name="connsiteX2" fmla="*/ 7434072 w 7434072"/>
              <a:gd name="connsiteY2" fmla="*/ 2331720 h 4663440"/>
              <a:gd name="connsiteX3" fmla="*/ 5264127 w 7434072"/>
              <a:gd name="connsiteY3" fmla="*/ 4663440 h 4663440"/>
              <a:gd name="connsiteX4" fmla="*/ 0 w 7434072"/>
              <a:gd name="connsiteY4" fmla="*/ 4663440 h 4663440"/>
              <a:gd name="connsiteX5" fmla="*/ 0 w 7434072"/>
              <a:gd name="connsiteY5" fmla="*/ 0 h 4663440"/>
              <a:gd name="connsiteX0" fmla="*/ 1381328 w 7434072"/>
              <a:gd name="connsiteY0" fmla="*/ 0 h 4663440"/>
              <a:gd name="connsiteX1" fmla="*/ 5264127 w 7434072"/>
              <a:gd name="connsiteY1" fmla="*/ 0 h 4663440"/>
              <a:gd name="connsiteX2" fmla="*/ 7434072 w 7434072"/>
              <a:gd name="connsiteY2" fmla="*/ 2331720 h 4663440"/>
              <a:gd name="connsiteX3" fmla="*/ 5264127 w 7434072"/>
              <a:gd name="connsiteY3" fmla="*/ 4663440 h 4663440"/>
              <a:gd name="connsiteX4" fmla="*/ 0 w 7434072"/>
              <a:gd name="connsiteY4" fmla="*/ 4663440 h 4663440"/>
              <a:gd name="connsiteX5" fmla="*/ 1381328 w 7434072"/>
              <a:gd name="connsiteY5" fmla="*/ 0 h 4663440"/>
              <a:gd name="connsiteX0" fmla="*/ 0 w 6052744"/>
              <a:gd name="connsiteY0" fmla="*/ 0 h 4663440"/>
              <a:gd name="connsiteX1" fmla="*/ 3882799 w 6052744"/>
              <a:gd name="connsiteY1" fmla="*/ 0 h 4663440"/>
              <a:gd name="connsiteX2" fmla="*/ 6052744 w 6052744"/>
              <a:gd name="connsiteY2" fmla="*/ 2331720 h 4663440"/>
              <a:gd name="connsiteX3" fmla="*/ 3882799 w 6052744"/>
              <a:gd name="connsiteY3" fmla="*/ 4663440 h 4663440"/>
              <a:gd name="connsiteX4" fmla="*/ 6485 w 6052744"/>
              <a:gd name="connsiteY4" fmla="*/ 4663440 h 4663440"/>
              <a:gd name="connsiteX5" fmla="*/ 0 w 6052744"/>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2744" h="4663440">
                <a:moveTo>
                  <a:pt x="0" y="0"/>
                </a:moveTo>
                <a:lnTo>
                  <a:pt x="3882799" y="0"/>
                </a:lnTo>
                <a:lnTo>
                  <a:pt x="6052744" y="2331720"/>
                </a:lnTo>
                <a:lnTo>
                  <a:pt x="3882799" y="4663440"/>
                </a:lnTo>
                <a:lnTo>
                  <a:pt x="6485" y="4663440"/>
                </a:lnTo>
                <a:cubicBezTo>
                  <a:pt x="4323" y="3108960"/>
                  <a:pt x="2162" y="1554480"/>
                  <a:pt x="0"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Arrow: Pentagon 7">
            <a:extLst>
              <a:ext uri="{FF2B5EF4-FFF2-40B4-BE49-F238E27FC236}">
                <a16:creationId xmlns:a16="http://schemas.microsoft.com/office/drawing/2014/main" id="{25B385A4-C569-40FB-8623-959A12C99E8D}"/>
              </a:ext>
            </a:extLst>
          </p:cNvPr>
          <p:cNvSpPr/>
          <p:nvPr userDrawn="1"/>
        </p:nvSpPr>
        <p:spPr>
          <a:xfrm>
            <a:off x="-12970" y="0"/>
            <a:ext cx="5339139" cy="5149985"/>
          </a:xfrm>
          <a:custGeom>
            <a:avLst/>
            <a:gdLst>
              <a:gd name="connsiteX0" fmla="*/ 0 w 6713982"/>
              <a:gd name="connsiteY0" fmla="*/ 0 h 5143500"/>
              <a:gd name="connsiteX1" fmla="*/ 4313099 w 6713982"/>
              <a:gd name="connsiteY1" fmla="*/ 0 h 5143500"/>
              <a:gd name="connsiteX2" fmla="*/ 6713982 w 6713982"/>
              <a:gd name="connsiteY2" fmla="*/ 2571750 h 5143500"/>
              <a:gd name="connsiteX3" fmla="*/ 4313099 w 6713982"/>
              <a:gd name="connsiteY3" fmla="*/ 5143500 h 5143500"/>
              <a:gd name="connsiteX4" fmla="*/ 0 w 6713982"/>
              <a:gd name="connsiteY4" fmla="*/ 5143500 h 5143500"/>
              <a:gd name="connsiteX5" fmla="*/ 0 w 6713982"/>
              <a:gd name="connsiteY5" fmla="*/ 0 h 5143500"/>
              <a:gd name="connsiteX0" fmla="*/ 1374843 w 6713982"/>
              <a:gd name="connsiteY0" fmla="*/ 6485 h 5143500"/>
              <a:gd name="connsiteX1" fmla="*/ 4313099 w 6713982"/>
              <a:gd name="connsiteY1" fmla="*/ 0 h 5143500"/>
              <a:gd name="connsiteX2" fmla="*/ 6713982 w 6713982"/>
              <a:gd name="connsiteY2" fmla="*/ 2571750 h 5143500"/>
              <a:gd name="connsiteX3" fmla="*/ 4313099 w 6713982"/>
              <a:gd name="connsiteY3" fmla="*/ 5143500 h 5143500"/>
              <a:gd name="connsiteX4" fmla="*/ 0 w 6713982"/>
              <a:gd name="connsiteY4" fmla="*/ 5143500 h 5143500"/>
              <a:gd name="connsiteX5" fmla="*/ 1374843 w 6713982"/>
              <a:gd name="connsiteY5" fmla="*/ 6485 h 5143500"/>
              <a:gd name="connsiteX0" fmla="*/ 0 w 5339139"/>
              <a:gd name="connsiteY0" fmla="*/ 6485 h 5149985"/>
              <a:gd name="connsiteX1" fmla="*/ 2938256 w 5339139"/>
              <a:gd name="connsiteY1" fmla="*/ 0 h 5149985"/>
              <a:gd name="connsiteX2" fmla="*/ 5339139 w 5339139"/>
              <a:gd name="connsiteY2" fmla="*/ 2571750 h 5149985"/>
              <a:gd name="connsiteX3" fmla="*/ 2938256 w 5339139"/>
              <a:gd name="connsiteY3" fmla="*/ 5143500 h 5149985"/>
              <a:gd name="connsiteX4" fmla="*/ 19455 w 5339139"/>
              <a:gd name="connsiteY4" fmla="*/ 5149985 h 5149985"/>
              <a:gd name="connsiteX5" fmla="*/ 0 w 5339139"/>
              <a:gd name="connsiteY5" fmla="*/ 6485 h 514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9139" h="5149985">
                <a:moveTo>
                  <a:pt x="0" y="6485"/>
                </a:moveTo>
                <a:lnTo>
                  <a:pt x="2938256" y="0"/>
                </a:lnTo>
                <a:lnTo>
                  <a:pt x="5339139" y="2571750"/>
                </a:lnTo>
                <a:lnTo>
                  <a:pt x="2938256" y="5143500"/>
                </a:lnTo>
                <a:lnTo>
                  <a:pt x="19455" y="5149985"/>
                </a:lnTo>
                <a:lnTo>
                  <a:pt x="0" y="6485"/>
                </a:lnTo>
                <a:close/>
              </a:path>
            </a:pathLst>
          </a:custGeom>
          <a:gradFill>
            <a:gsLst>
              <a:gs pos="0">
                <a:schemeClr val="accent1">
                  <a:alpha val="31000"/>
                </a:schemeClr>
              </a:gs>
              <a:gs pos="59000">
                <a:schemeClr val="accent2">
                  <a:lumMod val="9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 name="Rectangle 2"/>
          <p:cNvSpPr>
            <a:spLocks noGrp="1" noChangeArrowheads="1"/>
          </p:cNvSpPr>
          <p:nvPr userDrawn="1">
            <p:ph type="ctrTitle"/>
          </p:nvPr>
        </p:nvSpPr>
        <p:spPr>
          <a:xfrm>
            <a:off x="481189" y="1064529"/>
            <a:ext cx="3480074" cy="1604735"/>
          </a:xfrm>
          <a:prstGeom prst="rect">
            <a:avLst/>
          </a:prstGeom>
          <a:noFill/>
        </p:spPr>
        <p:txBody>
          <a:bodyPr lIns="0" tIns="0" rIns="0" anchor="b"/>
          <a:lstStyle>
            <a:lvl1pPr>
              <a:lnSpc>
                <a:spcPct val="90000"/>
              </a:lnSpc>
              <a:defRPr sz="2900" b="0" kern="1200" cap="none" spc="0" baseline="0">
                <a:solidFill>
                  <a:schemeClr val="bg1"/>
                </a:solidFill>
                <a:latin typeface="Rockwell" panose="02060603020205020403" pitchFamily="18" charset="0"/>
                <a:cs typeface="Segoe UI" panose="020B0502040204020203" pitchFamily="34" charset="0"/>
              </a:defRPr>
            </a:lvl1pPr>
          </a:lstStyle>
          <a:p>
            <a:r>
              <a:rPr lang="en-US"/>
              <a:t>Click to edit Master title style</a:t>
            </a:r>
            <a:endParaRPr lang="en-GB"/>
          </a:p>
        </p:txBody>
      </p:sp>
      <p:sp>
        <p:nvSpPr>
          <p:cNvPr id="29" name="Rectangle 3"/>
          <p:cNvSpPr>
            <a:spLocks noGrp="1" noChangeArrowheads="1"/>
          </p:cNvSpPr>
          <p:nvPr userDrawn="1">
            <p:ph type="subTitle" idx="1"/>
          </p:nvPr>
        </p:nvSpPr>
        <p:spPr>
          <a:xfrm>
            <a:off x="481085" y="2621919"/>
            <a:ext cx="3481662" cy="903713"/>
          </a:xfrm>
          <a:prstGeom prst="rect">
            <a:avLst/>
          </a:prstGeom>
        </p:spPr>
        <p:txBody>
          <a:bodyPr lIns="0" tIns="0" rIns="0" bIns="0"/>
          <a:lstStyle>
            <a:lvl1pPr marL="0" indent="0">
              <a:spcBef>
                <a:spcPct val="0"/>
              </a:spcBef>
              <a:buFont typeface="Wingdings" pitchFamily="2" charset="2"/>
              <a:buNone/>
              <a:defRPr sz="1700" b="0" baseline="0">
                <a:solidFill>
                  <a:schemeClr val="bg1"/>
                </a:solidFill>
                <a:latin typeface="Rockwell" panose="02060603020205020403" pitchFamily="18" charset="0"/>
                <a:cs typeface="Segoe UI" panose="020B0502040204020203" pitchFamily="34" charset="0"/>
              </a:defRPr>
            </a:lvl1pPr>
          </a:lstStyle>
          <a:p>
            <a:r>
              <a:rPr lang="en-US"/>
              <a:t>Click to edit Master subtitle style</a:t>
            </a:r>
            <a:endParaRPr lang="en-GB"/>
          </a:p>
        </p:txBody>
      </p:sp>
      <p:pic>
        <p:nvPicPr>
          <p:cNvPr id="5" name="Picture 4">
            <a:extLst>
              <a:ext uri="{FF2B5EF4-FFF2-40B4-BE49-F238E27FC236}">
                <a16:creationId xmlns:a16="http://schemas.microsoft.com/office/drawing/2014/main" id="{EDC0F2BF-76B6-4F9D-AEA4-AF6690D7EC3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447952" y="394287"/>
            <a:ext cx="1100783" cy="699456"/>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UC 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7EE5EE2-6846-456A-ACE1-D5173F6C930F}"/>
              </a:ext>
            </a:extLst>
          </p:cNvPr>
          <p:cNvSpPr/>
          <p:nvPr userDrawn="1"/>
        </p:nvSpPr>
        <p:spPr>
          <a:xfrm>
            <a:off x="0" y="4411322"/>
            <a:ext cx="6858000" cy="732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Arrow: Pentagon 16">
            <a:extLst>
              <a:ext uri="{FF2B5EF4-FFF2-40B4-BE49-F238E27FC236}">
                <a16:creationId xmlns:a16="http://schemas.microsoft.com/office/drawing/2014/main" id="{1DBD7A0B-FFB3-42BC-A476-392AA2B9279C}"/>
              </a:ext>
            </a:extLst>
          </p:cNvPr>
          <p:cNvSpPr/>
          <p:nvPr userDrawn="1"/>
        </p:nvSpPr>
        <p:spPr>
          <a:xfrm>
            <a:off x="0" y="4411322"/>
            <a:ext cx="6505956" cy="732178"/>
          </a:xfrm>
          <a:prstGeom prst="homePlate">
            <a:avLst>
              <a:gd name="adj" fmla="val 45745"/>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 name="Rectangle 2"/>
          <p:cNvSpPr>
            <a:spLocks noGrp="1" noChangeArrowheads="1"/>
          </p:cNvSpPr>
          <p:nvPr>
            <p:ph type="title"/>
          </p:nvPr>
        </p:nvSpPr>
        <p:spPr bwMode="auto">
          <a:xfrm>
            <a:off x="483315" y="282576"/>
            <a:ext cx="5839310" cy="800116"/>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defRPr sz="2000" b="0" cap="none" baseline="0">
                <a:solidFill>
                  <a:schemeClr val="accent1"/>
                </a:solidFill>
                <a:latin typeface="Rockwell" panose="02060603020205020403" pitchFamily="18" charset="0"/>
                <a:cs typeface="Segoe UI" panose="020B0502040204020203" pitchFamily="34" charset="0"/>
              </a:defRPr>
            </a:lvl1pPr>
          </a:lstStyle>
          <a:p>
            <a:pPr lvl="0"/>
            <a:r>
              <a:rPr lang="en-US" noProof="0"/>
              <a:t>Click to edit Master title style</a:t>
            </a:r>
            <a:endParaRPr lang="en-GB" noProof="0"/>
          </a:p>
        </p:txBody>
      </p:sp>
      <p:sp>
        <p:nvSpPr>
          <p:cNvPr id="10" name="Content Placeholder 9"/>
          <p:cNvSpPr>
            <a:spLocks noGrp="1"/>
          </p:cNvSpPr>
          <p:nvPr>
            <p:ph sz="quarter" idx="11"/>
          </p:nvPr>
        </p:nvSpPr>
        <p:spPr>
          <a:xfrm>
            <a:off x="483315" y="1447799"/>
            <a:ext cx="5839310" cy="2727000"/>
          </a:xfrm>
          <a:prstGeom prst="rect">
            <a:avLst/>
          </a:prstGeom>
        </p:spPr>
        <p:txBody>
          <a:bodyPr lIns="0" tIns="0" rIns="0" bIns="0"/>
          <a:lstStyle>
            <a:lvl1pPr marL="0" indent="0" defTabSz="201211">
              <a:lnSpc>
                <a:spcPct val="100000"/>
              </a:lnSpc>
              <a:spcBef>
                <a:spcPts val="0"/>
              </a:spcBef>
              <a:spcAft>
                <a:spcPts val="750"/>
              </a:spcAft>
              <a:defRPr sz="1200">
                <a:latin typeface="Segoe UI" panose="020B0502040204020203" pitchFamily="34" charset="0"/>
                <a:cs typeface="Segoe UI" panose="020B0502040204020203" pitchFamily="34" charset="0"/>
              </a:defRPr>
            </a:lvl1pPr>
            <a:lvl2pPr marL="161996" indent="-161996" defTabSz="201211">
              <a:lnSpc>
                <a:spcPct val="100000"/>
              </a:lnSpc>
              <a:spcBef>
                <a:spcPts val="0"/>
              </a:spcBef>
              <a:spcAft>
                <a:spcPts val="750"/>
              </a:spcAft>
              <a:buClr>
                <a:schemeClr val="accent1"/>
              </a:buClr>
              <a:buSzPct val="100000"/>
              <a:buFont typeface="Arial" pitchFamily="34" charset="0"/>
              <a:buChar char="•"/>
              <a:defRPr sz="1200">
                <a:latin typeface="Segoe UI" panose="020B0502040204020203" pitchFamily="34" charset="0"/>
                <a:cs typeface="Segoe UI" panose="020B0502040204020203" pitchFamily="34" charset="0"/>
              </a:defRPr>
            </a:lvl2pPr>
            <a:lvl3pPr marL="323993" indent="-161996" defTabSz="201211">
              <a:lnSpc>
                <a:spcPct val="100000"/>
              </a:lnSpc>
              <a:spcBef>
                <a:spcPts val="0"/>
              </a:spcBef>
              <a:spcAft>
                <a:spcPts val="750"/>
              </a:spcAft>
              <a:buClr>
                <a:schemeClr val="tx1"/>
              </a:buClr>
              <a:buSzPct val="100000"/>
              <a:buFont typeface="Symbol" pitchFamily="18" charset="2"/>
              <a:buChar char="-"/>
              <a:defRPr sz="1200">
                <a:latin typeface="Segoe UI" panose="020B0502040204020203" pitchFamily="34" charset="0"/>
                <a:cs typeface="Segoe UI" panose="020B0502040204020203" pitchFamily="34" charset="0"/>
              </a:defRPr>
            </a:lvl3pPr>
            <a:lvl4pPr defTabSz="201211">
              <a:lnSpc>
                <a:spcPct val="100000"/>
              </a:lnSpc>
              <a:spcBef>
                <a:spcPts val="0"/>
              </a:spcBef>
              <a:spcAft>
                <a:spcPts val="600"/>
              </a:spcAft>
              <a:buClr>
                <a:schemeClr val="tx1"/>
              </a:buClr>
              <a:buSzPct val="75000"/>
              <a:buFont typeface="Wingdings" pitchFamily="2" charset="2"/>
              <a:buChar char=""/>
              <a:defRPr sz="1200"/>
            </a:lvl4pPr>
            <a:lvl5pPr defTabSz="201211">
              <a:lnSpc>
                <a:spcPct val="100000"/>
              </a:lnSpc>
              <a:spcBef>
                <a:spcPts val="0"/>
              </a:spcBef>
              <a:spcAft>
                <a:spcPts val="600"/>
              </a:spcAft>
              <a:buClr>
                <a:schemeClr val="tx1"/>
              </a:buClr>
              <a:buSzPct val="75000"/>
              <a:buFont typeface="Wingdings" pitchFamily="2" charset="2"/>
              <a:buChar char=""/>
              <a:defRPr sz="1050"/>
            </a:lvl5pPr>
            <a:lvl6pPr defTabSz="201211">
              <a:lnSpc>
                <a:spcPct val="100000"/>
              </a:lnSpc>
              <a:spcAft>
                <a:spcPts val="600"/>
              </a:spcAft>
              <a:buClr>
                <a:schemeClr val="tx1"/>
              </a:buClr>
              <a:buSzPct val="75000"/>
              <a:buFont typeface="Wingdings" pitchFamily="2" charset="2"/>
              <a:buChar char=""/>
              <a:defRPr/>
            </a:lvl6pPr>
          </a:lstStyle>
          <a:p>
            <a:pPr lvl="0"/>
            <a:r>
              <a:rPr lang="en-US"/>
              <a:t>Click to edit Master text styles</a:t>
            </a:r>
          </a:p>
          <a:p>
            <a:pPr lvl="1"/>
            <a:r>
              <a:rPr lang="en-US"/>
              <a:t>Second level</a:t>
            </a:r>
          </a:p>
          <a:p>
            <a:pPr lvl="2"/>
            <a:r>
              <a:rPr lang="en-US"/>
              <a:t>Third level</a:t>
            </a:r>
          </a:p>
        </p:txBody>
      </p:sp>
      <p:pic>
        <p:nvPicPr>
          <p:cNvPr id="16" name="Picture 15">
            <a:extLst>
              <a:ext uri="{FF2B5EF4-FFF2-40B4-BE49-F238E27FC236}">
                <a16:creationId xmlns:a16="http://schemas.microsoft.com/office/drawing/2014/main" id="{310CB9C5-F59C-4CA1-9153-D49D1D445BD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4214" y="4530307"/>
            <a:ext cx="777766" cy="494206"/>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UC Title and Table">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483314" y="282576"/>
            <a:ext cx="5840100" cy="800116"/>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defRPr sz="2000" b="0" cap="none" baseline="0">
                <a:solidFill>
                  <a:schemeClr val="accent1"/>
                </a:solidFill>
                <a:latin typeface="Rockwell" panose="02060603020205020403" pitchFamily="18" charset="0"/>
                <a:cs typeface="Segoe UI" panose="020B0502040204020203" pitchFamily="34" charset="0"/>
              </a:defRPr>
            </a:lvl1pPr>
          </a:lstStyle>
          <a:p>
            <a:pPr lvl="0"/>
            <a:r>
              <a:rPr lang="en-US" noProof="0"/>
              <a:t>Click to edit Master title style</a:t>
            </a:r>
            <a:endParaRPr lang="en-GB" noProof="0"/>
          </a:p>
        </p:txBody>
      </p:sp>
      <p:sp>
        <p:nvSpPr>
          <p:cNvPr id="7" name="Table Placeholder 6"/>
          <p:cNvSpPr>
            <a:spLocks noGrp="1"/>
          </p:cNvSpPr>
          <p:nvPr>
            <p:ph type="tbl" sz="quarter" idx="12"/>
          </p:nvPr>
        </p:nvSpPr>
        <p:spPr>
          <a:xfrm>
            <a:off x="488156" y="1447800"/>
            <a:ext cx="5840100" cy="2727000"/>
          </a:xfrm>
          <a:prstGeom prst="rect">
            <a:avLst/>
          </a:prstGeom>
        </p:spPr>
        <p:txBody>
          <a:bodyPr lIns="0" tIns="0" rIns="0" bIns="0"/>
          <a:lstStyle>
            <a:lvl1pPr>
              <a:defRPr sz="900">
                <a:solidFill>
                  <a:schemeClr val="accent1"/>
                </a:solidFill>
                <a:latin typeface="Segoe UI Light" pitchFamily="34" charset="0"/>
              </a:defRPr>
            </a:lvl1pPr>
          </a:lstStyle>
          <a:p>
            <a:r>
              <a:rPr lang="en-US"/>
              <a:t>Click icon to add table</a:t>
            </a:r>
            <a:endParaRPr lang="en-GB"/>
          </a:p>
        </p:txBody>
      </p:sp>
      <p:sp>
        <p:nvSpPr>
          <p:cNvPr id="8" name="Rectangle 7">
            <a:extLst>
              <a:ext uri="{FF2B5EF4-FFF2-40B4-BE49-F238E27FC236}">
                <a16:creationId xmlns:a16="http://schemas.microsoft.com/office/drawing/2014/main" id="{4F2E1489-AF24-43B7-9DA3-F0A54D166556}"/>
              </a:ext>
            </a:extLst>
          </p:cNvPr>
          <p:cNvSpPr/>
          <p:nvPr userDrawn="1"/>
        </p:nvSpPr>
        <p:spPr>
          <a:xfrm>
            <a:off x="0" y="4411322"/>
            <a:ext cx="6858000" cy="732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Arrow: Pentagon 8">
            <a:extLst>
              <a:ext uri="{FF2B5EF4-FFF2-40B4-BE49-F238E27FC236}">
                <a16:creationId xmlns:a16="http://schemas.microsoft.com/office/drawing/2014/main" id="{E0B5423E-E8F3-4590-9207-E1EBD1838C91}"/>
              </a:ext>
            </a:extLst>
          </p:cNvPr>
          <p:cNvSpPr/>
          <p:nvPr userDrawn="1"/>
        </p:nvSpPr>
        <p:spPr>
          <a:xfrm>
            <a:off x="0" y="4411322"/>
            <a:ext cx="6505956" cy="732178"/>
          </a:xfrm>
          <a:prstGeom prst="homePlate">
            <a:avLst>
              <a:gd name="adj" fmla="val 45745"/>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 name="Picture 9">
            <a:extLst>
              <a:ext uri="{FF2B5EF4-FFF2-40B4-BE49-F238E27FC236}">
                <a16:creationId xmlns:a16="http://schemas.microsoft.com/office/drawing/2014/main" id="{D84DAEB5-431F-4C69-A79A-C8CFCCAB8E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4214" y="4530307"/>
            <a:ext cx="777766" cy="494206"/>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UC Two Column Content">
    <p:spTree>
      <p:nvGrpSpPr>
        <p:cNvPr id="1" name=""/>
        <p:cNvGrpSpPr/>
        <p:nvPr/>
      </p:nvGrpSpPr>
      <p:grpSpPr>
        <a:xfrm>
          <a:off x="0" y="0"/>
          <a:ext cx="0" cy="0"/>
          <a:chOff x="0" y="0"/>
          <a:chExt cx="0" cy="0"/>
        </a:xfrm>
      </p:grpSpPr>
      <p:sp>
        <p:nvSpPr>
          <p:cNvPr id="18" name="Content Placeholder 9"/>
          <p:cNvSpPr>
            <a:spLocks noGrp="1"/>
          </p:cNvSpPr>
          <p:nvPr>
            <p:ph sz="quarter" idx="11"/>
          </p:nvPr>
        </p:nvSpPr>
        <p:spPr>
          <a:xfrm>
            <a:off x="483314" y="1447799"/>
            <a:ext cx="2817099" cy="2727000"/>
          </a:xfrm>
          <a:prstGeom prst="rect">
            <a:avLst/>
          </a:prstGeom>
        </p:spPr>
        <p:txBody>
          <a:bodyPr lIns="0" tIns="0" rIns="0" bIns="0"/>
          <a:lstStyle>
            <a:lvl1pPr marL="0" indent="0" defTabSz="201211">
              <a:lnSpc>
                <a:spcPct val="100000"/>
              </a:lnSpc>
              <a:spcBef>
                <a:spcPts val="0"/>
              </a:spcBef>
              <a:spcAft>
                <a:spcPts val="750"/>
              </a:spcAft>
              <a:defRPr sz="1200">
                <a:latin typeface="Segoe UI" panose="020B0502040204020203" pitchFamily="34" charset="0"/>
                <a:cs typeface="Segoe UI" panose="020B0502040204020203" pitchFamily="34" charset="0"/>
              </a:defRPr>
            </a:lvl1pPr>
            <a:lvl2pPr marL="161996" indent="-161996" defTabSz="201211">
              <a:lnSpc>
                <a:spcPct val="100000"/>
              </a:lnSpc>
              <a:spcBef>
                <a:spcPts val="0"/>
              </a:spcBef>
              <a:spcAft>
                <a:spcPts val="750"/>
              </a:spcAft>
              <a:buClr>
                <a:schemeClr val="accent1"/>
              </a:buClr>
              <a:buSzPct val="100000"/>
              <a:buFont typeface="Arial" pitchFamily="34" charset="0"/>
              <a:buChar char="•"/>
              <a:defRPr sz="1200">
                <a:latin typeface="Segoe UI" panose="020B0502040204020203" pitchFamily="34" charset="0"/>
                <a:cs typeface="Segoe UI" panose="020B0502040204020203" pitchFamily="34" charset="0"/>
              </a:defRPr>
            </a:lvl2pPr>
            <a:lvl3pPr marL="323993" indent="-161996" defTabSz="201211">
              <a:lnSpc>
                <a:spcPct val="100000"/>
              </a:lnSpc>
              <a:spcBef>
                <a:spcPts val="0"/>
              </a:spcBef>
              <a:spcAft>
                <a:spcPts val="750"/>
              </a:spcAft>
              <a:buClr>
                <a:schemeClr val="tx1"/>
              </a:buClr>
              <a:buSzPct val="100000"/>
              <a:buFont typeface="Symbol" pitchFamily="18" charset="2"/>
              <a:buChar char="-"/>
              <a:defRPr sz="1200">
                <a:latin typeface="Segoe UI" panose="020B0502040204020203" pitchFamily="34" charset="0"/>
                <a:cs typeface="Segoe UI" panose="020B0502040204020203" pitchFamily="34" charset="0"/>
              </a:defRPr>
            </a:lvl3pPr>
            <a:lvl4pPr defTabSz="201211">
              <a:lnSpc>
                <a:spcPct val="100000"/>
              </a:lnSpc>
              <a:spcBef>
                <a:spcPts val="0"/>
              </a:spcBef>
              <a:spcAft>
                <a:spcPts val="600"/>
              </a:spcAft>
              <a:buClr>
                <a:schemeClr val="tx1"/>
              </a:buClr>
              <a:buSzPct val="75000"/>
              <a:buFont typeface="Wingdings" pitchFamily="2" charset="2"/>
              <a:buChar char=""/>
              <a:defRPr sz="1200"/>
            </a:lvl4pPr>
            <a:lvl5pPr defTabSz="201211">
              <a:lnSpc>
                <a:spcPct val="100000"/>
              </a:lnSpc>
              <a:spcBef>
                <a:spcPts val="0"/>
              </a:spcBef>
              <a:spcAft>
                <a:spcPts val="600"/>
              </a:spcAft>
              <a:buClr>
                <a:schemeClr val="tx1"/>
              </a:buClr>
              <a:buSzPct val="75000"/>
              <a:buFont typeface="Wingdings" pitchFamily="2" charset="2"/>
              <a:buChar char=""/>
              <a:defRPr sz="1050"/>
            </a:lvl5pPr>
            <a:lvl6pPr defTabSz="201211">
              <a:lnSpc>
                <a:spcPct val="100000"/>
              </a:lnSpc>
              <a:spcAft>
                <a:spcPts val="600"/>
              </a:spcAft>
              <a:buClr>
                <a:schemeClr val="tx1"/>
              </a:buClr>
              <a:buSzPct val="75000"/>
              <a:buFont typeface="Wingdings" pitchFamily="2" charset="2"/>
              <a:buChar char=""/>
              <a:defRPr/>
            </a:lvl6pPr>
          </a:lstStyle>
          <a:p>
            <a:pPr lvl="0"/>
            <a:r>
              <a:rPr lang="en-US"/>
              <a:t>Click to edit Master text styles</a:t>
            </a:r>
          </a:p>
          <a:p>
            <a:pPr lvl="1"/>
            <a:r>
              <a:rPr lang="en-US"/>
              <a:t>Second level</a:t>
            </a:r>
          </a:p>
          <a:p>
            <a:pPr lvl="2"/>
            <a:r>
              <a:rPr lang="en-US"/>
              <a:t>Third level</a:t>
            </a:r>
          </a:p>
        </p:txBody>
      </p:sp>
      <p:sp>
        <p:nvSpPr>
          <p:cNvPr id="20" name="Content Placeholder 9"/>
          <p:cNvSpPr>
            <a:spLocks noGrp="1"/>
          </p:cNvSpPr>
          <p:nvPr>
            <p:ph sz="quarter" idx="12"/>
          </p:nvPr>
        </p:nvSpPr>
        <p:spPr>
          <a:xfrm>
            <a:off x="3506315" y="1447799"/>
            <a:ext cx="2817099" cy="2727000"/>
          </a:xfrm>
          <a:prstGeom prst="rect">
            <a:avLst/>
          </a:prstGeom>
        </p:spPr>
        <p:txBody>
          <a:bodyPr lIns="0" tIns="0" rIns="0" bIns="0"/>
          <a:lstStyle>
            <a:lvl1pPr marL="0" indent="0" defTabSz="201211">
              <a:lnSpc>
                <a:spcPct val="100000"/>
              </a:lnSpc>
              <a:spcBef>
                <a:spcPts val="0"/>
              </a:spcBef>
              <a:spcAft>
                <a:spcPts val="750"/>
              </a:spcAft>
              <a:defRPr sz="1200">
                <a:latin typeface="Segoe UI" panose="020B0502040204020203" pitchFamily="34" charset="0"/>
                <a:cs typeface="Segoe UI" panose="020B0502040204020203" pitchFamily="34" charset="0"/>
              </a:defRPr>
            </a:lvl1pPr>
            <a:lvl2pPr marL="161996" indent="-161996" defTabSz="201211">
              <a:lnSpc>
                <a:spcPct val="100000"/>
              </a:lnSpc>
              <a:spcBef>
                <a:spcPts val="0"/>
              </a:spcBef>
              <a:spcAft>
                <a:spcPts val="750"/>
              </a:spcAft>
              <a:buClr>
                <a:schemeClr val="accent1"/>
              </a:buClr>
              <a:buSzPct val="100000"/>
              <a:buFont typeface="Arial" pitchFamily="34" charset="0"/>
              <a:buChar char="•"/>
              <a:defRPr sz="1200">
                <a:latin typeface="Segoe UI" panose="020B0502040204020203" pitchFamily="34" charset="0"/>
                <a:cs typeface="Segoe UI" panose="020B0502040204020203" pitchFamily="34" charset="0"/>
              </a:defRPr>
            </a:lvl2pPr>
            <a:lvl3pPr marL="323993" indent="-161996" defTabSz="201211">
              <a:lnSpc>
                <a:spcPct val="100000"/>
              </a:lnSpc>
              <a:spcBef>
                <a:spcPts val="0"/>
              </a:spcBef>
              <a:spcAft>
                <a:spcPts val="750"/>
              </a:spcAft>
              <a:buClr>
                <a:schemeClr val="tx1"/>
              </a:buClr>
              <a:buSzPct val="100000"/>
              <a:buFont typeface="Symbol" pitchFamily="18" charset="2"/>
              <a:buChar char="-"/>
              <a:defRPr sz="1200">
                <a:latin typeface="Segoe UI" panose="020B0502040204020203" pitchFamily="34" charset="0"/>
                <a:cs typeface="Segoe UI" panose="020B0502040204020203" pitchFamily="34" charset="0"/>
              </a:defRPr>
            </a:lvl3pPr>
            <a:lvl4pPr defTabSz="201211">
              <a:lnSpc>
                <a:spcPct val="100000"/>
              </a:lnSpc>
              <a:spcBef>
                <a:spcPts val="0"/>
              </a:spcBef>
              <a:spcAft>
                <a:spcPts val="600"/>
              </a:spcAft>
              <a:buClr>
                <a:schemeClr val="tx1"/>
              </a:buClr>
              <a:buSzPct val="75000"/>
              <a:buFont typeface="Wingdings" pitchFamily="2" charset="2"/>
              <a:buChar char=""/>
              <a:defRPr sz="1200"/>
            </a:lvl4pPr>
            <a:lvl5pPr defTabSz="201211">
              <a:lnSpc>
                <a:spcPct val="100000"/>
              </a:lnSpc>
              <a:spcBef>
                <a:spcPts val="0"/>
              </a:spcBef>
              <a:spcAft>
                <a:spcPts val="600"/>
              </a:spcAft>
              <a:buClr>
                <a:schemeClr val="tx1"/>
              </a:buClr>
              <a:buSzPct val="75000"/>
              <a:buFont typeface="Wingdings" pitchFamily="2" charset="2"/>
              <a:buChar char=""/>
              <a:defRPr sz="1050"/>
            </a:lvl5pPr>
            <a:lvl6pPr defTabSz="201211">
              <a:lnSpc>
                <a:spcPct val="100000"/>
              </a:lnSpc>
              <a:spcAft>
                <a:spcPts val="600"/>
              </a:spcAft>
              <a:buClr>
                <a:schemeClr val="tx1"/>
              </a:buClr>
              <a:buSzPct val="75000"/>
              <a:buFont typeface="Wingdings" pitchFamily="2" charset="2"/>
              <a:buChar char=""/>
              <a:defRPr/>
            </a:lvl6pPr>
          </a:lstStyle>
          <a:p>
            <a:pPr lvl="0"/>
            <a:r>
              <a:rPr lang="en-US"/>
              <a:t>Click to edit Master text styles</a:t>
            </a:r>
          </a:p>
          <a:p>
            <a:pPr lvl="1"/>
            <a:r>
              <a:rPr lang="en-US"/>
              <a:t>Second level</a:t>
            </a:r>
          </a:p>
          <a:p>
            <a:pPr lvl="2"/>
            <a:r>
              <a:rPr lang="en-US"/>
              <a:t>Third level</a:t>
            </a:r>
          </a:p>
        </p:txBody>
      </p:sp>
      <p:sp>
        <p:nvSpPr>
          <p:cNvPr id="21" name="Rectangle 2"/>
          <p:cNvSpPr>
            <a:spLocks noGrp="1" noChangeArrowheads="1"/>
          </p:cNvSpPr>
          <p:nvPr>
            <p:ph type="title"/>
          </p:nvPr>
        </p:nvSpPr>
        <p:spPr bwMode="auto">
          <a:xfrm>
            <a:off x="483314" y="282576"/>
            <a:ext cx="5840100" cy="800116"/>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defRPr sz="2000" b="0" cap="none" baseline="0">
                <a:solidFill>
                  <a:schemeClr val="accent1"/>
                </a:solidFill>
                <a:latin typeface="Rockwell" panose="02060603020205020403" pitchFamily="18" charset="0"/>
                <a:cs typeface="Segoe UI" panose="020B0502040204020203" pitchFamily="34" charset="0"/>
              </a:defRPr>
            </a:lvl1pPr>
          </a:lstStyle>
          <a:p>
            <a:pPr lvl="0"/>
            <a:r>
              <a:rPr lang="en-US" noProof="0"/>
              <a:t>Click to edit Master title style</a:t>
            </a:r>
            <a:endParaRPr lang="en-GB" noProof="0"/>
          </a:p>
        </p:txBody>
      </p:sp>
      <p:sp>
        <p:nvSpPr>
          <p:cNvPr id="8" name="Rectangle 7">
            <a:extLst>
              <a:ext uri="{FF2B5EF4-FFF2-40B4-BE49-F238E27FC236}">
                <a16:creationId xmlns:a16="http://schemas.microsoft.com/office/drawing/2014/main" id="{5E9E741C-6BEE-4F96-892D-6CB78DCD0CB2}"/>
              </a:ext>
            </a:extLst>
          </p:cNvPr>
          <p:cNvSpPr/>
          <p:nvPr userDrawn="1"/>
        </p:nvSpPr>
        <p:spPr>
          <a:xfrm>
            <a:off x="0" y="4411322"/>
            <a:ext cx="6858000" cy="732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Arrow: Pentagon 11">
            <a:extLst>
              <a:ext uri="{FF2B5EF4-FFF2-40B4-BE49-F238E27FC236}">
                <a16:creationId xmlns:a16="http://schemas.microsoft.com/office/drawing/2014/main" id="{60994A3B-10A8-42B6-BFFB-15659037D54D}"/>
              </a:ext>
            </a:extLst>
          </p:cNvPr>
          <p:cNvSpPr/>
          <p:nvPr userDrawn="1"/>
        </p:nvSpPr>
        <p:spPr>
          <a:xfrm>
            <a:off x="0" y="4411322"/>
            <a:ext cx="6505956" cy="732178"/>
          </a:xfrm>
          <a:prstGeom prst="homePlate">
            <a:avLst>
              <a:gd name="adj" fmla="val 45745"/>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 name="Picture 9">
            <a:extLst>
              <a:ext uri="{FF2B5EF4-FFF2-40B4-BE49-F238E27FC236}">
                <a16:creationId xmlns:a16="http://schemas.microsoft.com/office/drawing/2014/main" id="{90519E81-D8B7-42CB-8530-803992F8E5B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4214" y="4530307"/>
            <a:ext cx="777766" cy="494206"/>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C Quote and Picture Slide">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FB846579-57EF-4C9C-815D-BF24C0C6D989}"/>
              </a:ext>
            </a:extLst>
          </p:cNvPr>
          <p:cNvSpPr>
            <a:spLocks noGrp="1"/>
          </p:cNvSpPr>
          <p:nvPr>
            <p:ph type="body" sz="quarter" idx="11" hasCustomPrompt="1"/>
          </p:nvPr>
        </p:nvSpPr>
        <p:spPr>
          <a:xfrm>
            <a:off x="408684" y="752951"/>
            <a:ext cx="2438034" cy="734011"/>
          </a:xfrm>
          <a:prstGeom prst="rect">
            <a:avLst/>
          </a:prstGeom>
          <a:solidFill>
            <a:schemeClr val="accent1"/>
          </a:solidFill>
          <a:ln w="38100">
            <a:solidFill>
              <a:schemeClr val="accent2"/>
            </a:solidFill>
            <a:miter lim="800000"/>
          </a:ln>
        </p:spPr>
        <p:txBody>
          <a:bodyPr wrap="square" lIns="216000" tIns="144000" rIns="216000" bIns="144000">
            <a:spAutoFit/>
          </a:bodyPr>
          <a:lstStyle>
            <a:lvl1pPr>
              <a:lnSpc>
                <a:spcPct val="90000"/>
              </a:lnSpc>
              <a:spcAft>
                <a:spcPts val="0"/>
              </a:spcAft>
              <a:defRPr lang="en-GB" sz="1600" kern="1200" baseline="0" dirty="0">
                <a:solidFill>
                  <a:schemeClr val="bg1"/>
                </a:solidFill>
                <a:latin typeface="Rockwell" panose="02060603020205020403" pitchFamily="18" charset="0"/>
                <a:ea typeface="+mn-ea"/>
                <a:cs typeface="Segoe UI" panose="020B0502040204020203" pitchFamily="34" charset="0"/>
              </a:defRPr>
            </a:lvl1pPr>
          </a:lstStyle>
          <a:p>
            <a:pPr marL="0" lvl="0" indent="0" algn="l" defTabSz="201211" rtl="0" eaLnBrk="1" latinLnBrk="0" hangingPunct="1">
              <a:lnSpc>
                <a:spcPct val="90000"/>
              </a:lnSpc>
              <a:spcBef>
                <a:spcPts val="0"/>
              </a:spcBef>
              <a:spcAft>
                <a:spcPts val="0"/>
              </a:spcAft>
              <a:buClr>
                <a:schemeClr val="accent2"/>
              </a:buClr>
              <a:buSzPct val="85000"/>
              <a:buFont typeface="Wingdings" pitchFamily="2" charset="2"/>
              <a:buNone/>
            </a:pPr>
            <a:r>
              <a:rPr lang="en-US"/>
              <a:t>Click to edit Master text styles</a:t>
            </a:r>
            <a:endParaRPr lang="en-GB"/>
          </a:p>
        </p:txBody>
      </p:sp>
      <p:sp>
        <p:nvSpPr>
          <p:cNvPr id="9" name="Rectangle 8">
            <a:extLst>
              <a:ext uri="{FF2B5EF4-FFF2-40B4-BE49-F238E27FC236}">
                <a16:creationId xmlns:a16="http://schemas.microsoft.com/office/drawing/2014/main" id="{55C22994-A52E-42B8-ABCF-9269E0E6795A}"/>
              </a:ext>
            </a:extLst>
          </p:cNvPr>
          <p:cNvSpPr/>
          <p:nvPr userDrawn="1"/>
        </p:nvSpPr>
        <p:spPr>
          <a:xfrm>
            <a:off x="0" y="4411322"/>
            <a:ext cx="6858000" cy="732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Arrow: Pentagon 9">
            <a:extLst>
              <a:ext uri="{FF2B5EF4-FFF2-40B4-BE49-F238E27FC236}">
                <a16:creationId xmlns:a16="http://schemas.microsoft.com/office/drawing/2014/main" id="{4BF43DC0-4B70-4F7C-8456-618E6B2638E0}"/>
              </a:ext>
            </a:extLst>
          </p:cNvPr>
          <p:cNvSpPr/>
          <p:nvPr userDrawn="1"/>
        </p:nvSpPr>
        <p:spPr>
          <a:xfrm>
            <a:off x="0" y="4411322"/>
            <a:ext cx="6505956" cy="732178"/>
          </a:xfrm>
          <a:prstGeom prst="homePlate">
            <a:avLst>
              <a:gd name="adj" fmla="val 45745"/>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a:extLst>
              <a:ext uri="{FF2B5EF4-FFF2-40B4-BE49-F238E27FC236}">
                <a16:creationId xmlns:a16="http://schemas.microsoft.com/office/drawing/2014/main" id="{6EC8AEBE-A4D6-4B09-9CD2-5089EE1A474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4214" y="4530307"/>
            <a:ext cx="777766" cy="494206"/>
          </a:xfrm>
          <a:prstGeom prst="rect">
            <a:avLst/>
          </a:prstGeom>
        </p:spPr>
      </p:pic>
    </p:spTree>
    <p:extLst>
      <p:ext uri="{BB962C8B-B14F-4D97-AF65-F5344CB8AC3E}">
        <p14:creationId xmlns:p14="http://schemas.microsoft.com/office/powerpoint/2010/main" val="230508103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UC Section Slid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2DC10CF-6928-4481-8711-87F563713839}"/>
              </a:ext>
            </a:extLst>
          </p:cNvPr>
          <p:cNvGrpSpPr/>
          <p:nvPr userDrawn="1"/>
        </p:nvGrpSpPr>
        <p:grpSpPr>
          <a:xfrm>
            <a:off x="0" y="2191100"/>
            <a:ext cx="3547354" cy="2952399"/>
            <a:chOff x="0" y="0"/>
            <a:chExt cx="7434072" cy="5143500"/>
          </a:xfrm>
        </p:grpSpPr>
        <p:sp>
          <p:nvSpPr>
            <p:cNvPr id="11" name="Arrow: Pentagon 10">
              <a:extLst>
                <a:ext uri="{FF2B5EF4-FFF2-40B4-BE49-F238E27FC236}">
                  <a16:creationId xmlns:a16="http://schemas.microsoft.com/office/drawing/2014/main" id="{E4CEC9AF-39A8-457B-A3B3-A6D95565CDBB}"/>
                </a:ext>
              </a:extLst>
            </p:cNvPr>
            <p:cNvSpPr/>
            <p:nvPr userDrawn="1"/>
          </p:nvSpPr>
          <p:spPr>
            <a:xfrm>
              <a:off x="0" y="246888"/>
              <a:ext cx="7434072" cy="4663440"/>
            </a:xfrm>
            <a:prstGeom prst="homePlate">
              <a:avLst>
                <a:gd name="adj" fmla="val 46531"/>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Arrow: Pentagon 11">
              <a:extLst>
                <a:ext uri="{FF2B5EF4-FFF2-40B4-BE49-F238E27FC236}">
                  <a16:creationId xmlns:a16="http://schemas.microsoft.com/office/drawing/2014/main" id="{1F2BD6E3-3E41-4FB8-B222-3A6F8C42E477}"/>
                </a:ext>
              </a:extLst>
            </p:cNvPr>
            <p:cNvSpPr/>
            <p:nvPr userDrawn="1"/>
          </p:nvSpPr>
          <p:spPr>
            <a:xfrm>
              <a:off x="0" y="0"/>
              <a:ext cx="6713982" cy="5143500"/>
            </a:xfrm>
            <a:prstGeom prst="homePlate">
              <a:avLst>
                <a:gd name="adj" fmla="val 46678"/>
              </a:avLst>
            </a:prstGeom>
            <a:gradFill>
              <a:gsLst>
                <a:gs pos="0">
                  <a:schemeClr val="accent1">
                    <a:alpha val="31000"/>
                  </a:schemeClr>
                </a:gs>
                <a:gs pos="59000">
                  <a:schemeClr val="accent2">
                    <a:lumMod val="9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0" name="Text Placeholder 9"/>
          <p:cNvSpPr>
            <a:spLocks noGrp="1"/>
          </p:cNvSpPr>
          <p:nvPr>
            <p:ph type="body" sz="quarter" idx="10" hasCustomPrompt="1"/>
          </p:nvPr>
        </p:nvSpPr>
        <p:spPr>
          <a:xfrm>
            <a:off x="486204" y="2708910"/>
            <a:ext cx="1741031" cy="1884656"/>
          </a:xfrm>
          <a:prstGeom prst="rect">
            <a:avLst/>
          </a:prstGeom>
          <a:noFill/>
          <a:ln w="76200">
            <a:noFill/>
            <a:miter lim="800000"/>
          </a:ln>
        </p:spPr>
        <p:txBody>
          <a:bodyPr wrap="square" lIns="0" tIns="0" rIns="288000" bIns="0" anchor="ctr">
            <a:noAutofit/>
          </a:bodyPr>
          <a:lstStyle>
            <a:lvl1pPr>
              <a:lnSpc>
                <a:spcPct val="90000"/>
              </a:lnSpc>
              <a:spcAft>
                <a:spcPts val="0"/>
              </a:spcAft>
              <a:defRPr lang="en-GB" sz="2000" kern="1200" dirty="0" smtClean="0">
                <a:solidFill>
                  <a:schemeClr val="bg1"/>
                </a:solidFill>
                <a:latin typeface="Rockwell" panose="02060603020205020403" pitchFamily="18" charset="0"/>
                <a:ea typeface="+mn-ea"/>
                <a:cs typeface="Segoe UI" panose="020B0502040204020203" pitchFamily="34" charset="0"/>
              </a:defRPr>
            </a:lvl1pPr>
          </a:lstStyle>
          <a:p>
            <a:pPr lvl="0"/>
            <a:r>
              <a:rPr lang="en-US"/>
              <a:t>Click to edit Master text styles</a:t>
            </a:r>
            <a:endParaRPr lang="en-GB"/>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00C659-7099-4A55-9CB5-B0B3354905A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33743" y="1875805"/>
            <a:ext cx="2190514" cy="1391889"/>
          </a:xfrm>
          <a:prstGeom prst="rect">
            <a:avLst/>
          </a:prstGeom>
        </p:spPr>
      </p:pic>
    </p:spTree>
    <p:extLst>
      <p:ext uri="{BB962C8B-B14F-4D97-AF65-F5344CB8AC3E}">
        <p14:creationId xmlns:p14="http://schemas.microsoft.com/office/powerpoint/2010/main" val="72741961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93" r:id="rId2"/>
    <p:sldLayoutId id="2147483696" r:id="rId3"/>
    <p:sldLayoutId id="2147483690" r:id="rId4"/>
    <p:sldLayoutId id="2147483705" r:id="rId5"/>
    <p:sldLayoutId id="2147483695" r:id="rId6"/>
    <p:sldLayoutId id="2147483697" r:id="rId7"/>
  </p:sldLayoutIdLst>
  <p:transition>
    <p:fade/>
  </p:transition>
  <p:hf hdr="0"/>
  <p:txStyles>
    <p:titleStyle>
      <a:lvl1pPr algn="l" defTabSz="685784" rtl="0" eaLnBrk="1" latinLnBrk="0" hangingPunct="1">
        <a:spcBef>
          <a:spcPct val="0"/>
        </a:spcBef>
        <a:buNone/>
        <a:defRPr sz="1500" b="1" kern="1200" cap="none" baseline="0">
          <a:solidFill>
            <a:schemeClr val="accent2"/>
          </a:solidFill>
          <a:latin typeface="+mj-lt"/>
          <a:ea typeface="+mj-ea"/>
          <a:cs typeface="+mj-cs"/>
        </a:defRPr>
      </a:lvl1pPr>
    </p:titleStyle>
    <p:bodyStyle>
      <a:lvl1pPr marL="0" indent="0" algn="l" defTabSz="201211" rtl="0" eaLnBrk="1" latinLnBrk="0" hangingPunct="1">
        <a:lnSpc>
          <a:spcPct val="120000"/>
        </a:lnSpc>
        <a:spcBef>
          <a:spcPts val="0"/>
        </a:spcBef>
        <a:spcAft>
          <a:spcPts val="450"/>
        </a:spcAft>
        <a:buClr>
          <a:schemeClr val="accent2"/>
        </a:buClr>
        <a:buSzPct val="85000"/>
        <a:buFont typeface="Wingdings" pitchFamily="2" charset="2"/>
        <a:buNone/>
        <a:defRPr sz="1350" kern="1200" baseline="0">
          <a:solidFill>
            <a:schemeClr val="tx1"/>
          </a:solidFill>
          <a:latin typeface="+mn-lt"/>
          <a:ea typeface="+mn-ea"/>
          <a:cs typeface="+mn-cs"/>
        </a:defRPr>
      </a:lvl1pPr>
      <a:lvl2pPr marL="202401" indent="-202401" algn="l" defTabSz="201211" rtl="0" eaLnBrk="1" latinLnBrk="0" hangingPunct="1">
        <a:lnSpc>
          <a:spcPct val="120000"/>
        </a:lnSpc>
        <a:spcBef>
          <a:spcPts val="0"/>
        </a:spcBef>
        <a:spcAft>
          <a:spcPts val="450"/>
        </a:spcAft>
        <a:buClr>
          <a:schemeClr val="accent2"/>
        </a:buClr>
        <a:buSzPct val="85000"/>
        <a:buFont typeface="Wingdings" pitchFamily="2" charset="2"/>
        <a:buChar char="n"/>
        <a:defRPr sz="1350" b="0" kern="1200">
          <a:solidFill>
            <a:schemeClr val="tx1"/>
          </a:solidFill>
          <a:latin typeface="+mn-lt"/>
          <a:ea typeface="+mn-ea"/>
          <a:cs typeface="+mn-cs"/>
        </a:defRPr>
      </a:lvl2pPr>
      <a:lvl3pPr marL="340511" indent="-138109" algn="l" defTabSz="201211" rtl="0" eaLnBrk="1" latinLnBrk="0" hangingPunct="1">
        <a:lnSpc>
          <a:spcPct val="120000"/>
        </a:lnSpc>
        <a:spcBef>
          <a:spcPts val="0"/>
        </a:spcBef>
        <a:spcAft>
          <a:spcPts val="450"/>
        </a:spcAft>
        <a:buClr>
          <a:schemeClr val="tx1"/>
        </a:buClr>
        <a:buSzPct val="75000"/>
        <a:buFont typeface="Wingdings" pitchFamily="2" charset="2"/>
        <a:buChar char=""/>
        <a:defRPr sz="1350" b="0" kern="1200">
          <a:solidFill>
            <a:schemeClr val="tx1"/>
          </a:solidFill>
          <a:latin typeface="+mn-lt"/>
          <a:ea typeface="+mn-ea"/>
          <a:cs typeface="+mn-cs"/>
        </a:defRPr>
      </a:lvl3pPr>
      <a:lvl4pPr marL="473857" indent="-133347" algn="l" defTabSz="201211" rtl="0" eaLnBrk="1" latinLnBrk="0" hangingPunct="1">
        <a:lnSpc>
          <a:spcPct val="120000"/>
        </a:lnSpc>
        <a:spcBef>
          <a:spcPts val="0"/>
        </a:spcBef>
        <a:spcAft>
          <a:spcPts val="450"/>
        </a:spcAft>
        <a:buClr>
          <a:schemeClr val="tx1"/>
        </a:buClr>
        <a:buSzPct val="75000"/>
        <a:buFont typeface="Wingdings" pitchFamily="2" charset="2"/>
        <a:buChar char=""/>
        <a:defRPr sz="1200" b="0" kern="1200" baseline="0">
          <a:solidFill>
            <a:schemeClr val="tx1"/>
          </a:solidFill>
          <a:latin typeface="+mn-lt"/>
          <a:ea typeface="+mn-ea"/>
          <a:cs typeface="+mn-cs"/>
        </a:defRPr>
      </a:lvl4pPr>
      <a:lvl5pPr marL="608395" indent="-129776" algn="l" defTabSz="201211" rtl="0" eaLnBrk="1" latinLnBrk="0" hangingPunct="1">
        <a:lnSpc>
          <a:spcPct val="120000"/>
        </a:lnSpc>
        <a:spcBef>
          <a:spcPts val="0"/>
        </a:spcBef>
        <a:spcAft>
          <a:spcPts val="450"/>
        </a:spcAft>
        <a:buClr>
          <a:schemeClr val="tx1"/>
        </a:buClr>
        <a:buSzPct val="75000"/>
        <a:buFont typeface="Wingdings" pitchFamily="2" charset="2"/>
        <a:buChar char=""/>
        <a:defRPr sz="1050" kern="1200">
          <a:solidFill>
            <a:schemeClr val="tx1"/>
          </a:solidFill>
          <a:latin typeface="+mn-lt"/>
          <a:ea typeface="+mn-ea"/>
          <a:cs typeface="+mn-cs"/>
        </a:defRPr>
      </a:lvl5pPr>
      <a:lvl6pPr marL="741741" indent="-133347" algn="l" defTabSz="201211" rtl="0" eaLnBrk="1" latinLnBrk="0" hangingPunct="1">
        <a:lnSpc>
          <a:spcPct val="120000"/>
        </a:lnSpc>
        <a:spcBef>
          <a:spcPts val="0"/>
        </a:spcBef>
        <a:spcAft>
          <a:spcPts val="450"/>
        </a:spcAft>
        <a:buClr>
          <a:schemeClr val="tx1"/>
        </a:buClr>
        <a:buSzPct val="75000"/>
        <a:buFont typeface="Wingdings" pitchFamily="2" charset="2"/>
        <a:buChar char=""/>
        <a:defRPr sz="900" kern="1200">
          <a:solidFill>
            <a:schemeClr val="tx1"/>
          </a:solidFill>
          <a:latin typeface="+mn-lt"/>
          <a:ea typeface="+mn-ea"/>
          <a:cs typeface="+mn-cs"/>
        </a:defRPr>
      </a:lvl6pPr>
      <a:lvl7pPr marL="2228795"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4" rtl="0" eaLnBrk="1" latinLnBrk="0" hangingPunct="1">
        <a:defRPr sz="1350" kern="1200">
          <a:solidFill>
            <a:schemeClr val="tx1"/>
          </a:solidFill>
          <a:latin typeface="+mn-lt"/>
          <a:ea typeface="+mn-ea"/>
          <a:cs typeface="+mn-cs"/>
        </a:defRPr>
      </a:lvl1pPr>
      <a:lvl2pPr marL="342892" algn="l" defTabSz="685784" rtl="0" eaLnBrk="1" latinLnBrk="0" hangingPunct="1">
        <a:defRPr sz="1350" kern="1200">
          <a:solidFill>
            <a:schemeClr val="tx1"/>
          </a:solidFill>
          <a:latin typeface="+mn-lt"/>
          <a:ea typeface="+mn-ea"/>
          <a:cs typeface="+mn-cs"/>
        </a:defRPr>
      </a:lvl2pPr>
      <a:lvl3pPr marL="685784" algn="l" defTabSz="685784" rtl="0" eaLnBrk="1" latinLnBrk="0" hangingPunct="1">
        <a:defRPr sz="1350" kern="1200">
          <a:solidFill>
            <a:schemeClr val="tx1"/>
          </a:solidFill>
          <a:latin typeface="+mn-lt"/>
          <a:ea typeface="+mn-ea"/>
          <a:cs typeface="+mn-cs"/>
        </a:defRPr>
      </a:lvl3pPr>
      <a:lvl4pPr marL="1028675" algn="l" defTabSz="685784" rtl="0" eaLnBrk="1" latinLnBrk="0" hangingPunct="1">
        <a:defRPr sz="1350" kern="1200">
          <a:solidFill>
            <a:schemeClr val="tx1"/>
          </a:solidFill>
          <a:latin typeface="+mn-lt"/>
          <a:ea typeface="+mn-ea"/>
          <a:cs typeface="+mn-cs"/>
        </a:defRPr>
      </a:lvl4pPr>
      <a:lvl5pPr marL="1371566" algn="l" defTabSz="685784" rtl="0" eaLnBrk="1" latinLnBrk="0" hangingPunct="1">
        <a:defRPr sz="1350" kern="1200">
          <a:solidFill>
            <a:schemeClr val="tx1"/>
          </a:solidFill>
          <a:latin typeface="+mn-lt"/>
          <a:ea typeface="+mn-ea"/>
          <a:cs typeface="+mn-cs"/>
        </a:defRPr>
      </a:lvl5pPr>
      <a:lvl6pPr marL="1714457" algn="l" defTabSz="685784" rtl="0" eaLnBrk="1" latinLnBrk="0" hangingPunct="1">
        <a:defRPr sz="1350" kern="1200">
          <a:solidFill>
            <a:schemeClr val="tx1"/>
          </a:solidFill>
          <a:latin typeface="+mn-lt"/>
          <a:ea typeface="+mn-ea"/>
          <a:cs typeface="+mn-cs"/>
        </a:defRPr>
      </a:lvl6pPr>
      <a:lvl7pPr marL="2057349" algn="l" defTabSz="685784" rtl="0" eaLnBrk="1" latinLnBrk="0" hangingPunct="1">
        <a:defRPr sz="1350" kern="1200">
          <a:solidFill>
            <a:schemeClr val="tx1"/>
          </a:solidFill>
          <a:latin typeface="+mn-lt"/>
          <a:ea typeface="+mn-ea"/>
          <a:cs typeface="+mn-cs"/>
        </a:defRPr>
      </a:lvl7pPr>
      <a:lvl8pPr marL="2400240" algn="l" defTabSz="685784" rtl="0" eaLnBrk="1" latinLnBrk="0" hangingPunct="1">
        <a:defRPr sz="1350" kern="1200">
          <a:solidFill>
            <a:schemeClr val="tx1"/>
          </a:solidFill>
          <a:latin typeface="+mn-lt"/>
          <a:ea typeface="+mn-ea"/>
          <a:cs typeface="+mn-cs"/>
        </a:defRPr>
      </a:lvl8pPr>
      <a:lvl9pPr marL="2743132" algn="l" defTabSz="68578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descr="&lt;TITLE&gt;{71.22047,448.3887,82.72717,133.6836}"/>
          <p:cNvSpPr>
            <a:spLocks noGrp="1"/>
          </p:cNvSpPr>
          <p:nvPr>
            <p:ph type="ctrTitle"/>
          </p:nvPr>
        </p:nvSpPr>
        <p:spPr/>
        <p:txBody>
          <a:bodyPr/>
          <a:lstStyle/>
          <a:p>
            <a:r>
              <a:rPr lang="en-GB"/>
              <a:t>Health &amp; Safety Seminar : Succession Planning</a:t>
            </a:r>
          </a:p>
        </p:txBody>
      </p:sp>
      <p:sp>
        <p:nvSpPr>
          <p:cNvPr id="23" name="Subtitle 22" descr="&lt;SUBTITLE&gt;{95.66929,212.5984,168.378,133.6836}"/>
          <p:cNvSpPr>
            <a:spLocks noGrp="1"/>
          </p:cNvSpPr>
          <p:nvPr>
            <p:ph type="subTitle" idx="1"/>
          </p:nvPr>
        </p:nvSpPr>
        <p:spPr/>
        <p:txBody>
          <a:bodyPr/>
          <a:lstStyle/>
          <a:p>
            <a:r>
              <a:rPr lang="en-GB"/>
              <a:t>Presented by Becky Sixsmith-Hughes</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65443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DF70BE-73D8-E331-B4F9-E50D8F0C559B}"/>
              </a:ext>
            </a:extLst>
          </p:cNvPr>
          <p:cNvSpPr>
            <a:spLocks noGrp="1"/>
          </p:cNvSpPr>
          <p:nvPr>
            <p:ph sz="quarter" idx="11"/>
          </p:nvPr>
        </p:nvSpPr>
        <p:spPr>
          <a:xfrm>
            <a:off x="404250" y="2984403"/>
            <a:ext cx="5839310" cy="755699"/>
          </a:xfrm>
        </p:spPr>
        <p:txBody>
          <a:bodyPr/>
          <a:lstStyle/>
          <a:p>
            <a:pPr>
              <a:lnSpc>
                <a:spcPct val="113000"/>
              </a:lnSpc>
              <a:spcAft>
                <a:spcPts val="60"/>
              </a:spcAft>
            </a:pPr>
            <a:r>
              <a:rPr lang="en-GB" sz="1200" b="1">
                <a:latin typeface="Segoe UI" panose="020B0502040204020203" pitchFamily="34" charset="0"/>
                <a:cs typeface="Segoe UI" panose="020B0502040204020203" pitchFamily="34" charset="0"/>
              </a:rPr>
              <a:t>Succession Planning; the process of identifying and developing people to step into key positions when they become vacant.  It ensures preparation for transitions and that the right people are in roles to meet and lead current and future needs</a:t>
            </a:r>
            <a:r>
              <a:rPr lang="en-GB" sz="1200">
                <a:latin typeface="Segoe UI" panose="020B0502040204020203" pitchFamily="34" charset="0"/>
                <a:cs typeface="Segoe UI" panose="020B0502040204020203" pitchFamily="34" charset="0"/>
              </a:rPr>
              <a:t>.</a:t>
            </a:r>
          </a:p>
          <a:p>
            <a:endParaRPr lang="en-GB"/>
          </a:p>
        </p:txBody>
      </p:sp>
      <p:pic>
        <p:nvPicPr>
          <p:cNvPr id="5" name="Picture 4" descr="A group of people around a table">
            <a:extLst>
              <a:ext uri="{FF2B5EF4-FFF2-40B4-BE49-F238E27FC236}">
                <a16:creationId xmlns:a16="http://schemas.microsoft.com/office/drawing/2014/main" id="{78E533CC-372D-9A50-66F7-7377BF1FB6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157" y="438150"/>
            <a:ext cx="3797300" cy="2133600"/>
          </a:xfrm>
          <a:prstGeom prst="rect">
            <a:avLst/>
          </a:prstGeom>
        </p:spPr>
      </p:pic>
    </p:spTree>
    <p:extLst>
      <p:ext uri="{BB962C8B-B14F-4D97-AF65-F5344CB8AC3E}">
        <p14:creationId xmlns:p14="http://schemas.microsoft.com/office/powerpoint/2010/main" val="140501632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91F96-D450-E77C-700B-B66D3E07EB37}"/>
              </a:ext>
            </a:extLst>
          </p:cNvPr>
          <p:cNvSpPr>
            <a:spLocks noGrp="1"/>
          </p:cNvSpPr>
          <p:nvPr>
            <p:ph type="title"/>
          </p:nvPr>
        </p:nvSpPr>
        <p:spPr/>
        <p:txBody>
          <a:bodyPr/>
          <a:lstStyle/>
          <a:p>
            <a:r>
              <a:rPr lang="en-GB" b="1"/>
              <a:t>What do we mean by Black</a:t>
            </a:r>
          </a:p>
        </p:txBody>
      </p:sp>
      <p:sp>
        <p:nvSpPr>
          <p:cNvPr id="3" name="Content Placeholder 2">
            <a:extLst>
              <a:ext uri="{FF2B5EF4-FFF2-40B4-BE49-F238E27FC236}">
                <a16:creationId xmlns:a16="http://schemas.microsoft.com/office/drawing/2014/main" id="{D6B8FE39-1FBD-BE1F-0916-D4C9047A039C}"/>
              </a:ext>
            </a:extLst>
          </p:cNvPr>
          <p:cNvSpPr>
            <a:spLocks noGrp="1"/>
          </p:cNvSpPr>
          <p:nvPr>
            <p:ph sz="quarter" idx="11"/>
          </p:nvPr>
        </p:nvSpPr>
        <p:spPr>
          <a:xfrm>
            <a:off x="483315" y="1550927"/>
            <a:ext cx="5839310" cy="2727000"/>
          </a:xfrm>
        </p:spPr>
        <p:txBody>
          <a:bodyPr/>
          <a:lstStyle/>
          <a:p>
            <a:r>
              <a:rPr lang="en-GB" sz="1600">
                <a:solidFill>
                  <a:srgbClr val="457178"/>
                </a:solidFill>
                <a:latin typeface="Rockwell" pitchFamily="18"/>
                <a:cs typeface="Times New Roman" pitchFamily="18"/>
              </a:rPr>
              <a:t>Black – with a capital B– is used to indicate people with a shared history. ‘Black’ is used in a broad political and inclusive sense to describe people in the UK who have suffered from colonialism and enslavement in the past and continue to experience racism and diminished opportunities in today’s society</a:t>
            </a:r>
            <a:endParaRPr lang="en-GB" sz="1600">
              <a:solidFill>
                <a:srgbClr val="457178"/>
              </a:solidFill>
              <a:latin typeface="Rockwell" pitchFamily="18"/>
            </a:endParaRPr>
          </a:p>
          <a:p>
            <a:endParaRPr lang="en-GB"/>
          </a:p>
        </p:txBody>
      </p:sp>
    </p:spTree>
    <p:extLst>
      <p:ext uri="{BB962C8B-B14F-4D97-AF65-F5344CB8AC3E}">
        <p14:creationId xmlns:p14="http://schemas.microsoft.com/office/powerpoint/2010/main" val="128317898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69565" y="90070"/>
            <a:ext cx="5839310" cy="800116"/>
          </a:xfrm>
        </p:spPr>
        <p:txBody>
          <a:bodyPr/>
          <a:lstStyle/>
          <a:p>
            <a:r>
              <a:rPr lang="en-GB" b="1"/>
              <a:t>Who are our safety reps?</a:t>
            </a:r>
            <a:endParaRPr lang="en-GB"/>
          </a:p>
        </p:txBody>
      </p:sp>
      <p:graphicFrame>
        <p:nvGraphicFramePr>
          <p:cNvPr id="2" name="Content Placeholder 2">
            <a:extLst>
              <a:ext uri="{FF2B5EF4-FFF2-40B4-BE49-F238E27FC236}">
                <a16:creationId xmlns:a16="http://schemas.microsoft.com/office/drawing/2014/main" id="{03F7FEFF-4261-9FD8-D27D-9C4419EC9A19}"/>
              </a:ext>
            </a:extLst>
          </p:cNvPr>
          <p:cNvGraphicFramePr>
            <a:graphicFrameLocks noGrp="1"/>
          </p:cNvGraphicFramePr>
          <p:nvPr>
            <p:ph sz="quarter" idx="11"/>
            <p:extLst>
              <p:ext uri="{D42A27DB-BD31-4B8C-83A1-F6EECF244321}">
                <p14:modId xmlns:p14="http://schemas.microsoft.com/office/powerpoint/2010/main" val="2383114591"/>
              </p:ext>
            </p:extLst>
          </p:nvPr>
        </p:nvGraphicFramePr>
        <p:xfrm>
          <a:off x="422085" y="1237095"/>
          <a:ext cx="5840413" cy="2727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5EB4BC-2F1E-BC05-BAAA-E28D7665ACDA}"/>
              </a:ext>
            </a:extLst>
          </p:cNvPr>
          <p:cNvSpPr>
            <a:spLocks noGrp="1"/>
          </p:cNvSpPr>
          <p:nvPr>
            <p:ph sz="quarter" idx="11"/>
          </p:nvPr>
        </p:nvSpPr>
        <p:spPr>
          <a:xfrm>
            <a:off x="361914" y="1373394"/>
            <a:ext cx="5879805" cy="2754790"/>
          </a:xfrm>
        </p:spPr>
        <p:txBody>
          <a:bodyPr/>
          <a:lstStyle/>
          <a:p>
            <a:pPr marL="171450" indent="-171450" algn="l" rtl="0" fontAlgn="base">
              <a:buFont typeface="Arial" panose="020B0604020202020204" pitchFamily="34" charset="0"/>
              <a:buChar char="•"/>
            </a:pPr>
            <a:r>
              <a:rPr lang="en-GB" sz="900" b="1" i="0" dirty="0">
                <a:solidFill>
                  <a:srgbClr val="242424"/>
                </a:solidFill>
                <a:effectLst/>
                <a:highlight>
                  <a:srgbClr val="FFFFFF"/>
                </a:highlight>
                <a:latin typeface="Segoe UI" panose="020B0502040204020203" pitchFamily="34" charset="0"/>
              </a:rPr>
              <a:t>Over one third reported experiencing racial discrimination in their workplaces</a:t>
            </a:r>
          </a:p>
          <a:p>
            <a:pPr marL="171450" indent="-171450" algn="l" rtl="0" fontAlgn="base">
              <a:buFont typeface="Arial" panose="020B0604020202020204" pitchFamily="34" charset="0"/>
              <a:buChar char="•"/>
            </a:pPr>
            <a:r>
              <a:rPr lang="en-GB" sz="900" b="0" i="0" dirty="0">
                <a:solidFill>
                  <a:srgbClr val="242424"/>
                </a:solidFill>
                <a:effectLst/>
                <a:highlight>
                  <a:srgbClr val="FFFFFF"/>
                </a:highlight>
                <a:latin typeface="Segoe UI" panose="020B0502040204020203" pitchFamily="34" charset="0"/>
              </a:rPr>
              <a:t>Over a quarter of respondents reported witnessing discrimination in their</a:t>
            </a:r>
            <a:r>
              <a:rPr lang="en-GB" sz="900" dirty="0">
                <a:solidFill>
                  <a:srgbClr val="242424"/>
                </a:solidFill>
                <a:highlight>
                  <a:srgbClr val="FFFFFF"/>
                </a:highlight>
              </a:rPr>
              <a:t> </a:t>
            </a:r>
            <a:r>
              <a:rPr lang="en-GB" sz="900" b="0" i="0" dirty="0">
                <a:solidFill>
                  <a:srgbClr val="242424"/>
                </a:solidFill>
                <a:effectLst/>
                <a:highlight>
                  <a:srgbClr val="FFFFFF"/>
                </a:highlight>
                <a:latin typeface="Segoe UI" panose="020B0502040204020203" pitchFamily="34" charset="0"/>
              </a:rPr>
              <a:t>workplaces </a:t>
            </a:r>
          </a:p>
          <a:p>
            <a:pPr marL="171450" indent="-171450" algn="l" rtl="0" fontAlgn="base">
              <a:buFont typeface="Arial" panose="020B0604020202020204" pitchFamily="34" charset="0"/>
              <a:buChar char="•"/>
            </a:pPr>
            <a:r>
              <a:rPr lang="en-GB" sz="900" dirty="0">
                <a:solidFill>
                  <a:srgbClr val="242424"/>
                </a:solidFill>
                <a:highlight>
                  <a:srgbClr val="FFFFFF"/>
                </a:highlight>
              </a:rPr>
              <a:t>A </a:t>
            </a:r>
            <a:r>
              <a:rPr lang="en-GB" sz="900" b="0" i="0" dirty="0">
                <a:solidFill>
                  <a:srgbClr val="242424"/>
                </a:solidFill>
                <a:effectLst/>
                <a:highlight>
                  <a:srgbClr val="FFFFFF"/>
                </a:highlight>
                <a:latin typeface="Segoe UI" panose="020B0502040204020203" pitchFamily="34" charset="0"/>
              </a:rPr>
              <a:t>third of respondents felt significant compromises, or shortcuts with workers safety</a:t>
            </a:r>
          </a:p>
          <a:p>
            <a:pPr marL="171450" indent="-171450" algn="l" rtl="0" fontAlgn="base">
              <a:buFont typeface="Arial" panose="020B0604020202020204" pitchFamily="34" charset="0"/>
              <a:buChar char="•"/>
            </a:pPr>
            <a:r>
              <a:rPr lang="en-GB" sz="900" b="0" i="0" dirty="0">
                <a:solidFill>
                  <a:srgbClr val="242424"/>
                </a:solidFill>
                <a:effectLst/>
                <a:highlight>
                  <a:srgbClr val="FFFFFF"/>
                </a:highlight>
                <a:latin typeface="Segoe UI" panose="020B0502040204020203" pitchFamily="34" charset="0"/>
              </a:rPr>
              <a:t>Nearly a quarter did not perceive that health and safety conditions in their workplace were good and a slightly higher proportion (28%) reported that workers safety was not a priority for management.</a:t>
            </a:r>
          </a:p>
          <a:p>
            <a:pPr marL="171450" indent="-171450" algn="l" rtl="0" fontAlgn="base">
              <a:buFont typeface="Arial" panose="020B0604020202020204" pitchFamily="34" charset="0"/>
              <a:buChar char="•"/>
            </a:pPr>
            <a:r>
              <a:rPr lang="en-GB" sz="900" b="1" i="0" dirty="0">
                <a:solidFill>
                  <a:srgbClr val="242424"/>
                </a:solidFill>
                <a:effectLst/>
                <a:highlight>
                  <a:srgbClr val="FFFFFF"/>
                </a:highlight>
                <a:latin typeface="Segoe UI" panose="020B0502040204020203" pitchFamily="34" charset="0"/>
              </a:rPr>
              <a:t>The occupational segregation of Black workers employed in lower paid and lower grade roles, in contrast to predominantly white colleagues represented in more senior roles, was seen by focus participants as the key racial and ethnic fault-line constituting ‘structural racism’</a:t>
            </a:r>
          </a:p>
          <a:p>
            <a:pPr marL="171450" indent="-171450" fontAlgn="base">
              <a:buFont typeface="Arial" panose="020B0604020202020204" pitchFamily="34" charset="0"/>
              <a:buChar char="•"/>
            </a:pPr>
            <a:r>
              <a:rPr lang="en-GB" sz="900" dirty="0">
                <a:solidFill>
                  <a:srgbClr val="242424"/>
                </a:solidFill>
                <a:highlight>
                  <a:srgbClr val="FFFFFF"/>
                </a:highlight>
              </a:rPr>
              <a:t>T</a:t>
            </a:r>
            <a:r>
              <a:rPr lang="en-GB" sz="900" b="0" i="0" dirty="0">
                <a:solidFill>
                  <a:srgbClr val="242424"/>
                </a:solidFill>
                <a:effectLst/>
                <a:highlight>
                  <a:srgbClr val="FFFFFF"/>
                </a:highlight>
                <a:latin typeface="Segoe UI" panose="020B0502040204020203" pitchFamily="34" charset="0"/>
              </a:rPr>
              <a:t>he pandemic has placed renewed focus on health and safety and the crucial role of union health and safety reps in the workplace. </a:t>
            </a:r>
          </a:p>
          <a:p>
            <a:pPr marL="171450" indent="-171450" fontAlgn="base">
              <a:buFont typeface="Arial" panose="020B0604020202020204" pitchFamily="34" charset="0"/>
              <a:buChar char="•"/>
            </a:pPr>
            <a:r>
              <a:rPr lang="en-GB" sz="900" b="1" i="0" dirty="0">
                <a:solidFill>
                  <a:srgbClr val="242424"/>
                </a:solidFill>
                <a:effectLst/>
                <a:highlight>
                  <a:srgbClr val="FFFFFF"/>
                </a:highlight>
                <a:latin typeface="Segoe UI" panose="020B0502040204020203" pitchFamily="34" charset="0"/>
              </a:rPr>
              <a:t>Perceptions of unequal exposure to health and safety risks, including based on race. Black workers pushed onto the frontline, while racial hierarchies, outsourcing &amp; </a:t>
            </a:r>
            <a:r>
              <a:rPr lang="en-GB" sz="900" b="1" dirty="0">
                <a:solidFill>
                  <a:srgbClr val="242424"/>
                </a:solidFill>
                <a:highlight>
                  <a:srgbClr val="FFFFFF"/>
                </a:highlight>
              </a:rPr>
              <a:t>privatisation </a:t>
            </a:r>
            <a:r>
              <a:rPr lang="en-GB" sz="900" b="1" i="0" dirty="0">
                <a:solidFill>
                  <a:srgbClr val="242424"/>
                </a:solidFill>
                <a:effectLst/>
                <a:highlight>
                  <a:srgbClr val="FFFFFF"/>
                </a:highlight>
                <a:latin typeface="Segoe UI" panose="020B0502040204020203" pitchFamily="34" charset="0"/>
              </a:rPr>
              <a:t>meant disproportionately white management were able to isolate. </a:t>
            </a:r>
          </a:p>
          <a:p>
            <a:pPr marL="171450" indent="-171450" fontAlgn="base">
              <a:buFont typeface="Arial" panose="020B0604020202020204" pitchFamily="34" charset="0"/>
              <a:buChar char="•"/>
            </a:pPr>
            <a:endParaRPr lang="en-GB" sz="900" b="0" i="0" dirty="0">
              <a:solidFill>
                <a:srgbClr val="242424"/>
              </a:solidFill>
              <a:effectLst/>
              <a:highlight>
                <a:srgbClr val="FFFFFF"/>
              </a:highlight>
              <a:latin typeface="Segoe UI" panose="020B0502040204020203" pitchFamily="34" charset="0"/>
            </a:endParaRPr>
          </a:p>
          <a:p>
            <a:pPr marL="171450" indent="-171450" fontAlgn="base">
              <a:buFont typeface="Arial" panose="020B0604020202020204" pitchFamily="34" charset="0"/>
              <a:buChar char="•"/>
            </a:pPr>
            <a:endParaRPr lang="en-GB" sz="900" b="0" i="0" dirty="0">
              <a:solidFill>
                <a:srgbClr val="242424"/>
              </a:solidFill>
              <a:effectLst/>
              <a:highlight>
                <a:srgbClr val="FFFFFF"/>
              </a:highlight>
              <a:latin typeface="Segoe UI" panose="020B0502040204020203" pitchFamily="34" charset="0"/>
            </a:endParaRPr>
          </a:p>
          <a:p>
            <a:pPr marL="171450" indent="-171450" algn="l" rtl="0" fontAlgn="base">
              <a:buFont typeface="Arial" panose="020B0604020202020204" pitchFamily="34" charset="0"/>
              <a:buChar char="•"/>
            </a:pPr>
            <a:endParaRPr lang="en-GB" sz="900" b="0" i="0" dirty="0">
              <a:solidFill>
                <a:srgbClr val="242424"/>
              </a:solidFill>
              <a:effectLst/>
              <a:highlight>
                <a:srgbClr val="FFFFFF"/>
              </a:highlight>
              <a:latin typeface="Segoe UI" panose="020B0502040204020203" pitchFamily="34" charset="0"/>
            </a:endParaRPr>
          </a:p>
          <a:p>
            <a:pPr marL="171450" indent="-171450" algn="l" rtl="0" fontAlgn="base">
              <a:buFont typeface="Arial" panose="020B0604020202020204" pitchFamily="34" charset="0"/>
              <a:buChar char="•"/>
            </a:pPr>
            <a:endParaRPr lang="en-GB" sz="900" b="0" i="0" dirty="0">
              <a:solidFill>
                <a:srgbClr val="242424"/>
              </a:solidFill>
              <a:effectLst/>
              <a:highlight>
                <a:srgbClr val="FFFFFF"/>
              </a:highlight>
              <a:latin typeface="Segoe UI" panose="020B0502040204020203" pitchFamily="34" charset="0"/>
            </a:endParaRPr>
          </a:p>
          <a:p>
            <a:pPr algn="l" rtl="0" fontAlgn="base"/>
            <a:endParaRPr lang="en-GB" sz="900" b="0" i="0" dirty="0">
              <a:solidFill>
                <a:srgbClr val="242424"/>
              </a:solidFill>
              <a:effectLst/>
              <a:highlight>
                <a:srgbClr val="FFFFFF"/>
              </a:highlight>
              <a:latin typeface="Segoe UI" panose="020B0502040204020203" pitchFamily="34" charset="0"/>
            </a:endParaRPr>
          </a:p>
          <a:p>
            <a:pPr algn="l" rtl="0" fontAlgn="base"/>
            <a:endParaRPr lang="en-GB" sz="900" b="0" i="0" dirty="0">
              <a:solidFill>
                <a:srgbClr val="242424"/>
              </a:solidFill>
              <a:effectLst/>
              <a:highlight>
                <a:srgbClr val="FFFFFF"/>
              </a:highlight>
              <a:latin typeface="Segoe UI" panose="020B0502040204020203" pitchFamily="34" charset="0"/>
            </a:endParaRPr>
          </a:p>
          <a:p>
            <a:pPr algn="l" rtl="0" fontAlgn="base"/>
            <a:endParaRPr lang="en-GB" sz="900" b="0" i="0" dirty="0">
              <a:solidFill>
                <a:srgbClr val="242424"/>
              </a:solidFill>
              <a:effectLst/>
              <a:highlight>
                <a:srgbClr val="FFFFFF"/>
              </a:highlight>
              <a:latin typeface="Segoe UI" panose="020B0502040204020203" pitchFamily="34" charset="0"/>
            </a:endParaRPr>
          </a:p>
          <a:p>
            <a:pPr algn="l" rtl="0" fontAlgn="base"/>
            <a:endParaRPr lang="en-GB" sz="900" b="0" i="0" dirty="0">
              <a:solidFill>
                <a:srgbClr val="242424"/>
              </a:solidFill>
              <a:effectLst/>
              <a:highlight>
                <a:srgbClr val="FFFFFF"/>
              </a:highlight>
              <a:latin typeface="Segoe UI" panose="020B0502040204020203" pitchFamily="34" charset="0"/>
            </a:endParaRPr>
          </a:p>
          <a:p>
            <a:pPr algn="l" rtl="0" fontAlgn="base"/>
            <a:endParaRPr lang="en-GB" sz="900" b="0" i="0" dirty="0">
              <a:solidFill>
                <a:srgbClr val="242424"/>
              </a:solidFill>
              <a:effectLst/>
              <a:highlight>
                <a:srgbClr val="FFFFFF"/>
              </a:highlight>
              <a:latin typeface="Segoe UI" panose="020B0502040204020203" pitchFamily="34" charset="0"/>
            </a:endParaRPr>
          </a:p>
          <a:p>
            <a:pPr algn="l" rtl="0" fontAlgn="base"/>
            <a:endParaRPr lang="en-GB" sz="900" b="0" i="0" dirty="0">
              <a:solidFill>
                <a:srgbClr val="242424"/>
              </a:solidFill>
              <a:effectLst/>
              <a:highlight>
                <a:srgbClr val="FFFFFF"/>
              </a:highlight>
              <a:latin typeface="Segoe UI" panose="020B0502040204020203" pitchFamily="34" charset="0"/>
            </a:endParaRPr>
          </a:p>
          <a:p>
            <a:endParaRPr lang="en-GB" dirty="0"/>
          </a:p>
        </p:txBody>
      </p:sp>
      <p:sp>
        <p:nvSpPr>
          <p:cNvPr id="4" name="Title 3">
            <a:extLst>
              <a:ext uri="{FF2B5EF4-FFF2-40B4-BE49-F238E27FC236}">
                <a16:creationId xmlns:a16="http://schemas.microsoft.com/office/drawing/2014/main" id="{48F69158-7203-9209-03AE-5190BE9635D0}"/>
              </a:ext>
            </a:extLst>
          </p:cNvPr>
          <p:cNvSpPr>
            <a:spLocks noGrp="1"/>
          </p:cNvSpPr>
          <p:nvPr>
            <p:ph type="title"/>
          </p:nvPr>
        </p:nvSpPr>
        <p:spPr/>
        <p:txBody>
          <a:bodyPr/>
          <a:lstStyle/>
          <a:p>
            <a:r>
              <a:rPr lang="en-GB" b="1"/>
              <a:t>Health, Safety &amp; Racism in the workplace 2022</a:t>
            </a:r>
          </a:p>
        </p:txBody>
      </p:sp>
    </p:spTree>
    <p:extLst>
      <p:ext uri="{BB962C8B-B14F-4D97-AF65-F5344CB8AC3E}">
        <p14:creationId xmlns:p14="http://schemas.microsoft.com/office/powerpoint/2010/main" val="324128588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15399D-7367-01F2-516F-73B39AC9DECF}"/>
              </a:ext>
            </a:extLst>
          </p:cNvPr>
          <p:cNvSpPr>
            <a:spLocks noGrp="1"/>
          </p:cNvSpPr>
          <p:nvPr>
            <p:ph sz="quarter" idx="11"/>
          </p:nvPr>
        </p:nvSpPr>
        <p:spPr>
          <a:xfrm>
            <a:off x="372932" y="1458555"/>
            <a:ext cx="5911038" cy="2727000"/>
          </a:xfrm>
        </p:spPr>
        <p:txBody>
          <a:bodyPr/>
          <a:lstStyle/>
          <a:p>
            <a:pPr marL="171450" indent="-171450" algn="l" rtl="0" fontAlgn="base">
              <a:buFont typeface="Arial" panose="020B0604020202020204" pitchFamily="34" charset="0"/>
              <a:buChar char="•"/>
            </a:pPr>
            <a:r>
              <a:rPr lang="en-GB" sz="900" b="0" i="0">
                <a:solidFill>
                  <a:srgbClr val="242424"/>
                </a:solidFill>
                <a:effectLst/>
                <a:highlight>
                  <a:srgbClr val="FFFFFF"/>
                </a:highlight>
                <a:latin typeface="Segoe UI" panose="020B0502040204020203" pitchFamily="34" charset="0"/>
              </a:rPr>
              <a:t>Over one quarter disagreed that health and safety reps are representative of the racial and ethnic composition of their</a:t>
            </a:r>
            <a:r>
              <a:rPr lang="en-GB" sz="900">
                <a:solidFill>
                  <a:srgbClr val="242424"/>
                </a:solidFill>
                <a:highlight>
                  <a:srgbClr val="FFFFFF"/>
                </a:highlight>
              </a:rPr>
              <a:t> </a:t>
            </a:r>
            <a:r>
              <a:rPr lang="en-GB" sz="900" b="0" i="0">
                <a:solidFill>
                  <a:srgbClr val="242424"/>
                </a:solidFill>
                <a:effectLst/>
                <a:highlight>
                  <a:srgbClr val="FFFFFF"/>
                </a:highlight>
                <a:latin typeface="Segoe UI" panose="020B0502040204020203" pitchFamily="34" charset="0"/>
              </a:rPr>
              <a:t>workforce.</a:t>
            </a:r>
          </a:p>
          <a:p>
            <a:pPr marL="171450" indent="-171450" algn="l" rtl="0" fontAlgn="base">
              <a:buFont typeface="Arial" panose="020B0604020202020204" pitchFamily="34" charset="0"/>
              <a:buChar char="•"/>
            </a:pPr>
            <a:r>
              <a:rPr lang="en-GB" sz="900" b="1" i="0">
                <a:solidFill>
                  <a:srgbClr val="242424"/>
                </a:solidFill>
                <a:effectLst/>
                <a:highlight>
                  <a:srgbClr val="FFFFFF"/>
                </a:highlight>
                <a:latin typeface="Segoe UI" panose="020B0502040204020203" pitchFamily="34" charset="0"/>
              </a:rPr>
              <a:t>One in five disagreed that Black workers were equally encouraged to take on union roles, specifically health and safety (21%).</a:t>
            </a:r>
          </a:p>
          <a:p>
            <a:pPr marL="171450" indent="-171450" algn="l" rtl="0" fontAlgn="base">
              <a:buFont typeface="Arial" panose="020B0604020202020204" pitchFamily="34" charset="0"/>
              <a:buChar char="•"/>
            </a:pPr>
            <a:r>
              <a:rPr lang="en-GB" sz="900" b="0" i="0">
                <a:solidFill>
                  <a:srgbClr val="242424"/>
                </a:solidFill>
                <a:effectLst/>
                <a:highlight>
                  <a:srgbClr val="FFFFFF"/>
                </a:highlight>
                <a:latin typeface="Segoe UI" panose="020B0502040204020203" pitchFamily="34" charset="0"/>
              </a:rPr>
              <a:t>Overall, 16% of respondents indicated that they would consider taking on the union health and safety role. However, there was more willingness to take on a general union rep (38%) and</a:t>
            </a:r>
            <a:r>
              <a:rPr lang="en-GB" sz="900">
                <a:solidFill>
                  <a:srgbClr val="242424"/>
                </a:solidFill>
                <a:highlight>
                  <a:srgbClr val="FFFFFF"/>
                </a:highlight>
              </a:rPr>
              <a:t> </a:t>
            </a:r>
            <a:r>
              <a:rPr lang="en-GB" sz="900" b="0" i="0">
                <a:solidFill>
                  <a:srgbClr val="242424"/>
                </a:solidFill>
                <a:effectLst/>
                <a:highlight>
                  <a:srgbClr val="FFFFFF"/>
                </a:highlight>
                <a:latin typeface="Segoe UI" panose="020B0502040204020203" pitchFamily="34" charset="0"/>
              </a:rPr>
              <a:t>equality rep role</a:t>
            </a:r>
            <a:r>
              <a:rPr lang="en-GB" sz="900">
                <a:solidFill>
                  <a:srgbClr val="242424"/>
                </a:solidFill>
                <a:highlight>
                  <a:srgbClr val="FFFFFF"/>
                </a:highlight>
              </a:rPr>
              <a:t> (</a:t>
            </a:r>
            <a:r>
              <a:rPr lang="en-GB" sz="900" b="0" i="0">
                <a:solidFill>
                  <a:srgbClr val="242424"/>
                </a:solidFill>
                <a:effectLst/>
                <a:highlight>
                  <a:srgbClr val="FFFFFF"/>
                </a:highlight>
                <a:latin typeface="Segoe UI" panose="020B0502040204020203" pitchFamily="34" charset="0"/>
              </a:rPr>
              <a:t>32%). </a:t>
            </a:r>
          </a:p>
          <a:p>
            <a:pPr marL="171450" indent="-171450" algn="l" rtl="0" fontAlgn="base">
              <a:buFont typeface="Arial" panose="020B0604020202020204" pitchFamily="34" charset="0"/>
              <a:buChar char="•"/>
            </a:pPr>
            <a:r>
              <a:rPr lang="en-GB" sz="900">
                <a:solidFill>
                  <a:srgbClr val="242424"/>
                </a:solidFill>
                <a:highlight>
                  <a:srgbClr val="FFFFFF"/>
                </a:highlight>
              </a:rPr>
              <a:t>C</a:t>
            </a:r>
            <a:r>
              <a:rPr lang="en-GB" sz="900" b="0" i="0">
                <a:solidFill>
                  <a:srgbClr val="242424"/>
                </a:solidFill>
                <a:effectLst/>
                <a:highlight>
                  <a:srgbClr val="FFFFFF"/>
                </a:highlight>
                <a:latin typeface="Segoe UI" panose="020B0502040204020203" pitchFamily="34" charset="0"/>
              </a:rPr>
              <a:t>oncerns of victimisation, lack of access to support or opportunities due to others already holding the role. The positive effect of role models or mentors was raised by numerous respondents.</a:t>
            </a:r>
          </a:p>
          <a:p>
            <a:pPr marL="171450" indent="-171450" fontAlgn="base">
              <a:buFont typeface="Arial" panose="020B0604020202020204" pitchFamily="34" charset="0"/>
              <a:buChar char="•"/>
            </a:pPr>
            <a:r>
              <a:rPr lang="en-GB" sz="900">
                <a:solidFill>
                  <a:srgbClr val="242424"/>
                </a:solidFill>
                <a:highlight>
                  <a:srgbClr val="FFFFFF"/>
                </a:highlight>
              </a:rPr>
              <a:t>G</a:t>
            </a:r>
            <a:r>
              <a:rPr lang="en-GB" sz="900" b="0" i="0">
                <a:solidFill>
                  <a:srgbClr val="242424"/>
                </a:solidFill>
                <a:effectLst/>
                <a:highlight>
                  <a:srgbClr val="FFFFFF"/>
                </a:highlight>
                <a:latin typeface="Segoe UI" panose="020B0502040204020203" pitchFamily="34" charset="0"/>
              </a:rPr>
              <a:t>eneral shortage of health and safety reps and the under-representation of Black workers, the survey indicates the importance of interaction with existing workplace health and safety reps for encouraging new recruits to the role and  the importance of identifying, nurturing, encouraging and supporting a new generation of Black reps.</a:t>
            </a:r>
            <a:endParaRPr lang="en-GB" sz="900"/>
          </a:p>
          <a:p>
            <a:pPr marL="171450" indent="-171450" algn="l" rtl="0" fontAlgn="base">
              <a:buFont typeface="Arial" panose="020B0604020202020204" pitchFamily="34" charset="0"/>
              <a:buChar char="•"/>
            </a:pPr>
            <a:endParaRPr lang="en-GB" sz="900" b="0" i="0">
              <a:solidFill>
                <a:srgbClr val="242424"/>
              </a:solidFill>
              <a:effectLst/>
              <a:highlight>
                <a:srgbClr val="FFFFFF"/>
              </a:highlight>
              <a:latin typeface="Segoe UI" panose="020B0502040204020203" pitchFamily="34" charset="0"/>
            </a:endParaRPr>
          </a:p>
          <a:p>
            <a:pPr marL="171450" indent="-171450" algn="l" rtl="0" fontAlgn="base">
              <a:buFont typeface="Arial" panose="020B0604020202020204" pitchFamily="34" charset="0"/>
              <a:buChar char="•"/>
            </a:pPr>
            <a:endParaRPr lang="en-GB" sz="900" b="0" i="0">
              <a:solidFill>
                <a:srgbClr val="242424"/>
              </a:solidFill>
              <a:effectLst/>
              <a:highlight>
                <a:srgbClr val="FFFFFF"/>
              </a:highlight>
              <a:latin typeface="Segoe UI" panose="020B0502040204020203" pitchFamily="34" charset="0"/>
            </a:endParaRPr>
          </a:p>
          <a:p>
            <a:pPr algn="l" rtl="0" fontAlgn="base"/>
            <a:endParaRPr lang="en-GB" sz="900" b="0" i="0">
              <a:solidFill>
                <a:srgbClr val="242424"/>
              </a:solidFill>
              <a:effectLst/>
              <a:highlight>
                <a:srgbClr val="FFFFFF"/>
              </a:highlight>
              <a:latin typeface="Segoe UI" panose="020B0502040204020203" pitchFamily="34" charset="0"/>
            </a:endParaRPr>
          </a:p>
          <a:p>
            <a:pPr algn="l" rtl="0" fontAlgn="base"/>
            <a:endParaRPr lang="en-GB" sz="900" b="0" i="0">
              <a:solidFill>
                <a:srgbClr val="242424"/>
              </a:solidFill>
              <a:effectLst/>
              <a:highlight>
                <a:srgbClr val="FFFFFF"/>
              </a:highlight>
              <a:latin typeface="Segoe UI" panose="020B0502040204020203" pitchFamily="34" charset="0"/>
            </a:endParaRPr>
          </a:p>
          <a:p>
            <a:pPr algn="l" rtl="0" fontAlgn="base"/>
            <a:endParaRPr lang="en-GB" sz="900" b="0" i="0">
              <a:solidFill>
                <a:srgbClr val="242424"/>
              </a:solidFill>
              <a:effectLst/>
              <a:highlight>
                <a:srgbClr val="FFFFFF"/>
              </a:highlight>
              <a:latin typeface="Segoe UI" panose="020B0502040204020203" pitchFamily="34" charset="0"/>
            </a:endParaRPr>
          </a:p>
          <a:p>
            <a:pPr algn="l" rtl="0" fontAlgn="base"/>
            <a:endParaRPr lang="en-GB" sz="900" b="0" i="0">
              <a:solidFill>
                <a:srgbClr val="242424"/>
              </a:solidFill>
              <a:effectLst/>
              <a:highlight>
                <a:srgbClr val="FFFFFF"/>
              </a:highlight>
              <a:latin typeface="Segoe UI" panose="020B0502040204020203" pitchFamily="34" charset="0"/>
            </a:endParaRPr>
          </a:p>
          <a:p>
            <a:pPr algn="l" rtl="0" fontAlgn="base"/>
            <a:endParaRPr lang="en-GB" sz="900" i="0">
              <a:solidFill>
                <a:srgbClr val="242424"/>
              </a:solidFill>
              <a:effectLst/>
              <a:highlight>
                <a:srgbClr val="FFFFFF"/>
              </a:highlight>
              <a:latin typeface="Segoe UI" panose="020B0502040204020203" pitchFamily="34" charset="0"/>
            </a:endParaRPr>
          </a:p>
          <a:p>
            <a:endParaRPr lang="en-GB"/>
          </a:p>
        </p:txBody>
      </p:sp>
      <p:sp>
        <p:nvSpPr>
          <p:cNvPr id="4" name="Title 3">
            <a:extLst>
              <a:ext uri="{FF2B5EF4-FFF2-40B4-BE49-F238E27FC236}">
                <a16:creationId xmlns:a16="http://schemas.microsoft.com/office/drawing/2014/main" id="{D0069FC2-BF48-1017-21E1-647F973A24A6}"/>
              </a:ext>
            </a:extLst>
          </p:cNvPr>
          <p:cNvSpPr>
            <a:spLocks noGrp="1"/>
          </p:cNvSpPr>
          <p:nvPr>
            <p:ph type="title"/>
          </p:nvPr>
        </p:nvSpPr>
        <p:spPr/>
        <p:txBody>
          <a:bodyPr/>
          <a:lstStyle/>
          <a:p>
            <a:r>
              <a:rPr lang="en-GB" b="1"/>
              <a:t>Black Health &amp; Safety Reps  </a:t>
            </a:r>
          </a:p>
        </p:txBody>
      </p:sp>
    </p:spTree>
    <p:extLst>
      <p:ext uri="{BB962C8B-B14F-4D97-AF65-F5344CB8AC3E}">
        <p14:creationId xmlns:p14="http://schemas.microsoft.com/office/powerpoint/2010/main" val="367469066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t>What’s the put off?</a:t>
            </a:r>
            <a:endParaRPr lang="en-GB"/>
          </a:p>
        </p:txBody>
      </p:sp>
      <p:sp>
        <p:nvSpPr>
          <p:cNvPr id="4" name="Table Placeholder 3">
            <a:extLst>
              <a:ext uri="{FF2B5EF4-FFF2-40B4-BE49-F238E27FC236}">
                <a16:creationId xmlns:a16="http://schemas.microsoft.com/office/drawing/2014/main" id="{A890B2D3-7D91-AFCC-6BDE-2E439FE76CF6}"/>
              </a:ext>
            </a:extLst>
          </p:cNvPr>
          <p:cNvSpPr>
            <a:spLocks noGrp="1"/>
          </p:cNvSpPr>
          <p:nvPr>
            <p:ph type="tbl" sz="quarter" idx="12"/>
          </p:nvPr>
        </p:nvSpPr>
        <p:spPr/>
        <p:txBody>
          <a:bodyPr/>
          <a:lstStyle/>
          <a:p>
            <a:pPr algn="l" rtl="0" fontAlgn="base">
              <a:buFont typeface="Arial" panose="020B0604020202020204" pitchFamily="34" charset="0"/>
              <a:buChar char="•"/>
            </a:pPr>
            <a:r>
              <a:rPr lang="en-GB" b="0" i="0" u="none" strike="noStrike">
                <a:solidFill>
                  <a:srgbClr val="1D1D1D"/>
                </a:solidFill>
                <a:effectLst/>
                <a:latin typeface="Segoe Ul"/>
              </a:rPr>
              <a:t>Already have a rep, told we don’t need another</a:t>
            </a:r>
            <a:r>
              <a:rPr lang="en-US" b="0" i="0">
                <a:solidFill>
                  <a:srgbClr val="1D1D1D"/>
                </a:solidFill>
                <a:effectLst/>
                <a:latin typeface="Segoe Ul"/>
              </a:rPr>
              <a:t>​</a:t>
            </a:r>
          </a:p>
          <a:p>
            <a:pPr algn="l" rtl="0" fontAlgn="base">
              <a:buFont typeface="Arial" panose="020B0604020202020204" pitchFamily="34" charset="0"/>
              <a:buChar char="•"/>
            </a:pPr>
            <a:r>
              <a:rPr lang="en-GB" b="0" i="0" u="none" strike="noStrike">
                <a:solidFill>
                  <a:srgbClr val="1D1D1D"/>
                </a:solidFill>
                <a:effectLst/>
                <a:latin typeface="Segoe Ul"/>
              </a:rPr>
              <a:t> Fear of victimisation</a:t>
            </a:r>
            <a:endParaRPr lang="en-GB" b="0" i="0">
              <a:solidFill>
                <a:srgbClr val="1D1D1D"/>
              </a:solidFill>
              <a:effectLst/>
              <a:latin typeface="Segoe Ul"/>
            </a:endParaRPr>
          </a:p>
          <a:p>
            <a:pPr algn="l" rtl="0" fontAlgn="base">
              <a:buFont typeface="Arial" panose="020B0604020202020204" pitchFamily="34" charset="0"/>
              <a:buChar char="•"/>
            </a:pPr>
            <a:r>
              <a:rPr lang="en-GB" b="0" i="0" u="none" strike="noStrike">
                <a:solidFill>
                  <a:srgbClr val="1D1D1D"/>
                </a:solidFill>
                <a:effectLst/>
                <a:latin typeface="Segoe Ul"/>
              </a:rPr>
              <a:t> Training times and locations</a:t>
            </a:r>
            <a:endParaRPr lang="en-US" b="0" i="0">
              <a:solidFill>
                <a:srgbClr val="1D1D1D"/>
              </a:solidFill>
              <a:effectLst/>
              <a:latin typeface="Segoe Ul"/>
            </a:endParaRPr>
          </a:p>
          <a:p>
            <a:pPr algn="l" rtl="0" fontAlgn="base">
              <a:buFont typeface="Arial" panose="020B0604020202020204" pitchFamily="34" charset="0"/>
              <a:buChar char="•"/>
            </a:pPr>
            <a:r>
              <a:rPr lang="en-GB" b="0" i="0" u="none" strike="noStrike">
                <a:solidFill>
                  <a:srgbClr val="1D1D1D"/>
                </a:solidFill>
                <a:effectLst/>
                <a:latin typeface="Segoe Ul"/>
              </a:rPr>
              <a:t> The ‘boring’ role</a:t>
            </a:r>
            <a:r>
              <a:rPr lang="en-US" b="0" i="0">
                <a:solidFill>
                  <a:srgbClr val="1D1D1D"/>
                </a:solidFill>
                <a:effectLst/>
                <a:latin typeface="Segoe Ul"/>
              </a:rPr>
              <a:t>​</a:t>
            </a:r>
          </a:p>
          <a:p>
            <a:pPr algn="l" rtl="0" fontAlgn="base">
              <a:buFont typeface="Arial" panose="020B0604020202020204" pitchFamily="34" charset="0"/>
              <a:buChar char="•"/>
            </a:pPr>
            <a:r>
              <a:rPr lang="en-GB" b="0" i="0" u="none" strike="noStrike">
                <a:solidFill>
                  <a:srgbClr val="1D1D1D"/>
                </a:solidFill>
                <a:effectLst/>
                <a:latin typeface="Segoe Ul"/>
              </a:rPr>
              <a:t> Casualisation and lack of job security</a:t>
            </a:r>
            <a:r>
              <a:rPr lang="en-US" b="0" i="0">
                <a:solidFill>
                  <a:srgbClr val="1D1D1D"/>
                </a:solidFill>
                <a:effectLst/>
                <a:latin typeface="Segoe Ul"/>
              </a:rPr>
              <a:t>​ </a:t>
            </a:r>
          </a:p>
          <a:p>
            <a:pPr algn="l" rtl="0" fontAlgn="base">
              <a:buFont typeface="Arial" panose="020B0604020202020204" pitchFamily="34" charset="0"/>
              <a:buChar char="•"/>
            </a:pPr>
            <a:r>
              <a:rPr lang="en-GB" b="0" i="0" u="none" strike="noStrike">
                <a:solidFill>
                  <a:srgbClr val="1D1D1D"/>
                </a:solidFill>
                <a:effectLst/>
                <a:latin typeface="Segoe Ul"/>
              </a:rPr>
              <a:t> “Boys’ club”</a:t>
            </a:r>
            <a:endParaRPr lang="en-US" b="0" i="0">
              <a:solidFill>
                <a:srgbClr val="1D1D1D"/>
              </a:solidFill>
              <a:effectLst/>
              <a:latin typeface="Segoe Ul"/>
            </a:endParaRPr>
          </a:p>
          <a:p>
            <a:pPr algn="l" rtl="0" fontAlgn="base">
              <a:buFont typeface="Arial" panose="020B0604020202020204" pitchFamily="34" charset="0"/>
              <a:buChar char="•"/>
            </a:pPr>
            <a:r>
              <a:rPr lang="en-GB" b="0" i="0" u="none" strike="noStrike">
                <a:solidFill>
                  <a:srgbClr val="1D1D1D"/>
                </a:solidFill>
                <a:effectLst/>
                <a:latin typeface="Segoe Ul"/>
              </a:rPr>
              <a:t> Lack of role models</a:t>
            </a:r>
            <a:r>
              <a:rPr lang="en-US" b="0" i="0">
                <a:solidFill>
                  <a:srgbClr val="1D1D1D"/>
                </a:solidFill>
                <a:effectLst/>
                <a:latin typeface="Segoe Ul"/>
              </a:rPr>
              <a:t>​ or mentors</a:t>
            </a:r>
          </a:p>
          <a:p>
            <a:pPr algn="l" rtl="0" fontAlgn="base">
              <a:buFont typeface="Arial" panose="020B0604020202020204" pitchFamily="34" charset="0"/>
              <a:buChar char="•"/>
            </a:pPr>
            <a:r>
              <a:rPr lang="en-GB" b="0" i="0" u="none" strike="noStrike">
                <a:solidFill>
                  <a:srgbClr val="1D1D1D"/>
                </a:solidFill>
                <a:effectLst/>
                <a:latin typeface="Segoe Ul"/>
              </a:rPr>
              <a:t> Daunting: involves legalistic knowledge</a:t>
            </a:r>
            <a:r>
              <a:rPr lang="en-US" b="0" i="0">
                <a:solidFill>
                  <a:srgbClr val="1D1D1D"/>
                </a:solidFill>
                <a:effectLst/>
                <a:latin typeface="Segoe Ul"/>
              </a:rPr>
              <a:t>​</a:t>
            </a:r>
          </a:p>
          <a:p>
            <a:pPr algn="l" rtl="0" fontAlgn="base">
              <a:buFont typeface="Arial" panose="020B0604020202020204" pitchFamily="34" charset="0"/>
              <a:buChar char="•"/>
            </a:pPr>
            <a:r>
              <a:rPr lang="en-US">
                <a:solidFill>
                  <a:srgbClr val="1D1D1D"/>
                </a:solidFill>
                <a:latin typeface="Segoe Ul"/>
              </a:rPr>
              <a:t> Not as combative / too combative </a:t>
            </a:r>
          </a:p>
          <a:p>
            <a:pPr algn="l" rtl="0" fontAlgn="base">
              <a:buFont typeface="Arial" panose="020B0604020202020204" pitchFamily="34" charset="0"/>
              <a:buChar char="•"/>
            </a:pPr>
            <a:r>
              <a:rPr lang="en-US" b="0" i="0">
                <a:solidFill>
                  <a:srgbClr val="1D1D1D"/>
                </a:solidFill>
                <a:effectLst/>
                <a:latin typeface="Segoe Ul"/>
              </a:rPr>
              <a:t> ‘</a:t>
            </a:r>
            <a:r>
              <a:rPr lang="en-US">
                <a:solidFill>
                  <a:srgbClr val="1D1D1D"/>
                </a:solidFill>
                <a:latin typeface="Segoe Ul"/>
              </a:rPr>
              <a:t>Pigeon-holed’ into other roles e.g. Equalities rep</a:t>
            </a:r>
          </a:p>
          <a:p>
            <a:pPr algn="l" rtl="0" fontAlgn="base">
              <a:buFont typeface="Arial" panose="020B0604020202020204" pitchFamily="34" charset="0"/>
              <a:buChar char="•"/>
            </a:pPr>
            <a:r>
              <a:rPr lang="en-US" b="0" i="0">
                <a:solidFill>
                  <a:srgbClr val="1D1D1D"/>
                </a:solidFill>
                <a:effectLst/>
                <a:latin typeface="Segoe Ul"/>
              </a:rPr>
              <a:t> </a:t>
            </a:r>
            <a:r>
              <a:rPr lang="en-US">
                <a:solidFill>
                  <a:srgbClr val="1D1D1D"/>
                </a:solidFill>
                <a:latin typeface="Segoe Ul"/>
              </a:rPr>
              <a:t>A</a:t>
            </a:r>
            <a:r>
              <a:rPr lang="en-US" b="0" i="0">
                <a:solidFill>
                  <a:srgbClr val="1D1D1D"/>
                </a:solidFill>
                <a:effectLst/>
                <a:latin typeface="Segoe Ul"/>
              </a:rPr>
              <a:t>lready have a rep and don’t want to challenge</a:t>
            </a:r>
          </a:p>
          <a:p>
            <a:endParaRPr lang="en-GB"/>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AA3BE-8953-9468-102B-39527A90E876}"/>
              </a:ext>
            </a:extLst>
          </p:cNvPr>
          <p:cNvSpPr>
            <a:spLocks noGrp="1"/>
          </p:cNvSpPr>
          <p:nvPr>
            <p:ph type="title"/>
          </p:nvPr>
        </p:nvSpPr>
        <p:spPr/>
        <p:txBody>
          <a:bodyPr/>
          <a:lstStyle/>
          <a:p>
            <a:r>
              <a:rPr lang="en-GB"/>
              <a:t>Closing Reflections  </a:t>
            </a:r>
          </a:p>
        </p:txBody>
      </p:sp>
      <p:sp>
        <p:nvSpPr>
          <p:cNvPr id="3" name="Table Placeholder 2">
            <a:extLst>
              <a:ext uri="{FF2B5EF4-FFF2-40B4-BE49-F238E27FC236}">
                <a16:creationId xmlns:a16="http://schemas.microsoft.com/office/drawing/2014/main" id="{00D74450-B471-71A0-EB88-67B462A7C92F}"/>
              </a:ext>
            </a:extLst>
          </p:cNvPr>
          <p:cNvSpPr>
            <a:spLocks noGrp="1"/>
          </p:cNvSpPr>
          <p:nvPr>
            <p:ph type="tbl" sz="quarter" idx="12"/>
          </p:nvPr>
        </p:nvSpPr>
        <p:spPr>
          <a:xfrm>
            <a:off x="508950" y="2074956"/>
            <a:ext cx="5840100" cy="2087880"/>
          </a:xfrm>
        </p:spPr>
        <p:txBody>
          <a:bodyPr/>
          <a:lstStyle/>
          <a:p>
            <a:r>
              <a:rPr lang="en-GB" sz="2400" i="1" dirty="0">
                <a:solidFill>
                  <a:schemeClr val="tx1"/>
                </a:solidFill>
                <a:latin typeface="Segoe UI" panose="020B0502040204020203" pitchFamily="34" charset="0"/>
                <a:cs typeface="Segoe UI" panose="020B0502040204020203" pitchFamily="34" charset="0"/>
              </a:rPr>
              <a:t>You have the power to inspire others by being a shining example of what’s possible </a:t>
            </a:r>
          </a:p>
          <a:p>
            <a:pPr marL="171450" indent="-171450">
              <a:buFont typeface="Arial" panose="020B0604020202020204" pitchFamily="34" charset="0"/>
              <a:buChar char="•"/>
            </a:pPr>
            <a:endParaRPr lang="en-GB" sz="1200" b="1" dirty="0">
              <a:solidFill>
                <a:schemeClr val="tx1"/>
              </a:solidFill>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1200" dirty="0">
              <a:solidFill>
                <a:schemeClr val="tx1"/>
              </a:solidFill>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12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9368647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9D427FD1-6E7B-DFC0-6B7B-D50DFAFC9146}"/>
              </a:ext>
            </a:extLst>
          </p:cNvPr>
          <p:cNvSpPr>
            <a:spLocks noGrp="1"/>
          </p:cNvSpPr>
          <p:nvPr>
            <p:ph type="tbl" sz="quarter" idx="12"/>
          </p:nvPr>
        </p:nvSpPr>
        <p:spPr>
          <a:xfrm>
            <a:off x="1467101" y="1813560"/>
            <a:ext cx="5840100" cy="2727000"/>
          </a:xfrm>
        </p:spPr>
        <p:txBody>
          <a:bodyPr/>
          <a:lstStyle/>
          <a:p>
            <a:r>
              <a:rPr lang="en-GB" sz="2000">
                <a:solidFill>
                  <a:schemeClr val="accent1">
                    <a:lumMod val="75000"/>
                  </a:schemeClr>
                </a:solidFill>
                <a:latin typeface="Rockwell" panose="02060603020205020403" pitchFamily="18" charset="0"/>
              </a:rPr>
              <a:t>Rsixsmith-hughes@tuc.org.uk</a:t>
            </a:r>
          </a:p>
        </p:txBody>
      </p:sp>
    </p:spTree>
    <p:extLst>
      <p:ext uri="{BB962C8B-B14F-4D97-AF65-F5344CB8AC3E}">
        <p14:creationId xmlns:p14="http://schemas.microsoft.com/office/powerpoint/2010/main" val="4107329701"/>
      </p:ext>
    </p:extLst>
  </p:cSld>
  <p:clrMapOvr>
    <a:masterClrMapping/>
  </p:clrMapOvr>
  <p:transition>
    <p:fade/>
  </p:transition>
</p:sld>
</file>

<file path=ppt/theme/theme1.xml><?xml version="1.0" encoding="utf-8"?>
<a:theme xmlns:a="http://schemas.openxmlformats.org/drawingml/2006/main" name="TUC layouts">
  <a:themeElements>
    <a:clrScheme name="Custom 17">
      <a:dk1>
        <a:srgbClr val="1D1D1D"/>
      </a:dk1>
      <a:lt1>
        <a:srgbClr val="FFFFFF"/>
      </a:lt1>
      <a:dk2>
        <a:srgbClr val="999999"/>
      </a:dk2>
      <a:lt2>
        <a:srgbClr val="CCCCCC"/>
      </a:lt2>
      <a:accent1>
        <a:srgbClr val="3EADB6"/>
      </a:accent1>
      <a:accent2>
        <a:srgbClr val="457178"/>
      </a:accent2>
      <a:accent3>
        <a:srgbClr val="D8BF22"/>
      </a:accent3>
      <a:accent4>
        <a:srgbClr val="867B49"/>
      </a:accent4>
      <a:accent5>
        <a:srgbClr val="8F2F68"/>
      </a:accent5>
      <a:accent6>
        <a:srgbClr val="63184B"/>
      </a:accent6>
      <a:hlink>
        <a:srgbClr val="1D1D1D"/>
      </a:hlink>
      <a:folHlink>
        <a:srgbClr val="1D1D1D"/>
      </a:folHlink>
    </a:clrScheme>
    <a:fontScheme name="TUC table">
      <a:majorFont>
        <a:latin typeface="Segoe UI Semibold"/>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77800" indent="-177800">
          <a:lnSpc>
            <a:spcPct val="113000"/>
          </a:lnSpc>
          <a:spcAft>
            <a:spcPts val="60"/>
          </a:spcAft>
          <a:buFont typeface="Wingdings"/>
          <a:buChar char="n"/>
          <a:defRPr sz="1600" dirty="0" smtClean="0"/>
        </a:defPPr>
      </a:lstStyle>
    </a:txDef>
  </a:objectDefaults>
  <a:extraClrSchemeLst/>
  <a:extLst>
    <a:ext uri="{05A4C25C-085E-4340-85A3-A5531E510DB2}">
      <thm15:themeFamily xmlns:thm15="http://schemas.microsoft.com/office/thememl/2012/main" name="TUC 2017 PowerPoint Template 4x3 - Turquoise - Final.potx" id="{572E864E-78AA-43C3-A859-7474AF2CEE2D}" vid="{0CA5249F-5638-4376-B3D7-38CEC0979087}"/>
    </a:ext>
  </a:extLst>
</a:theme>
</file>

<file path=ppt/theme/theme2.xml><?xml version="1.0" encoding="utf-8"?>
<a:theme xmlns:a="http://schemas.openxmlformats.org/drawingml/2006/main" name="Office Theme">
  <a:themeElements>
    <a:clrScheme name="TUC Final PPT Template">
      <a:dk1>
        <a:srgbClr val="1D1D1D"/>
      </a:dk1>
      <a:lt1>
        <a:srgbClr val="FFFFFF"/>
      </a:lt1>
      <a:dk2>
        <a:srgbClr val="999999"/>
      </a:dk2>
      <a:lt2>
        <a:srgbClr val="CCCCCC"/>
      </a:lt2>
      <a:accent1>
        <a:srgbClr val="B3282D"/>
      </a:accent1>
      <a:accent2>
        <a:srgbClr val="CB686D"/>
      </a:accent2>
      <a:accent3>
        <a:srgbClr val="94569E"/>
      </a:accent3>
      <a:accent4>
        <a:srgbClr val="0076A9"/>
      </a:accent4>
      <a:accent5>
        <a:srgbClr val="C3C31E"/>
      </a:accent5>
      <a:accent6>
        <a:srgbClr val="DE8703"/>
      </a:accent6>
      <a:hlink>
        <a:srgbClr val="1D1D1D"/>
      </a:hlink>
      <a:folHlink>
        <a:srgbClr val="1D1D1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TUC Final PPT Template">
      <a:dk1>
        <a:srgbClr val="1D1D1D"/>
      </a:dk1>
      <a:lt1>
        <a:srgbClr val="FFFFFF"/>
      </a:lt1>
      <a:dk2>
        <a:srgbClr val="999999"/>
      </a:dk2>
      <a:lt2>
        <a:srgbClr val="CCCCCC"/>
      </a:lt2>
      <a:accent1>
        <a:srgbClr val="B3282D"/>
      </a:accent1>
      <a:accent2>
        <a:srgbClr val="CB686D"/>
      </a:accent2>
      <a:accent3>
        <a:srgbClr val="94569E"/>
      </a:accent3>
      <a:accent4>
        <a:srgbClr val="0076A9"/>
      </a:accent4>
      <a:accent5>
        <a:srgbClr val="C3C31E"/>
      </a:accent5>
      <a:accent6>
        <a:srgbClr val="DE8703"/>
      </a:accent6>
      <a:hlink>
        <a:srgbClr val="1D1D1D"/>
      </a:hlink>
      <a:folHlink>
        <a:srgbClr val="1D1D1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1032D860439947A08779BCECE6C4FC" ma:contentTypeVersion="14" ma:contentTypeDescription="Create a new document." ma:contentTypeScope="" ma:versionID="cee349af947bfe3ec1806c4f1b83206d">
  <xsd:schema xmlns:xsd="http://www.w3.org/2001/XMLSchema" xmlns:xs="http://www.w3.org/2001/XMLSchema" xmlns:p="http://schemas.microsoft.com/office/2006/metadata/properties" xmlns:ns3="df7b7f30-0fee-4629-82f9-086de9ea6260" xmlns:ns4="bcb7045f-b2e0-47f7-abb6-91d65bce3cb3" targetNamespace="http://schemas.microsoft.com/office/2006/metadata/properties" ma:root="true" ma:fieldsID="4b96d36953711d3a22fbf3dd725249b8" ns3:_="" ns4:_="">
    <xsd:import namespace="df7b7f30-0fee-4629-82f9-086de9ea6260"/>
    <xsd:import namespace="bcb7045f-b2e0-47f7-abb6-91d65bce3c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SearchPropertie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7b7f30-0fee-4629-82f9-086de9ea6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b7045f-b2e0-47f7-abb6-91d65bce3c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df7b7f30-0fee-4629-82f9-086de9ea626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1A9334-8AFD-4A7E-A4A8-F948A21F7113}">
  <ds:schemaRefs>
    <ds:schemaRef ds:uri="bcb7045f-b2e0-47f7-abb6-91d65bce3cb3"/>
    <ds:schemaRef ds:uri="df7b7f30-0fee-4629-82f9-086de9ea6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D5AD1A3-95FE-4A53-B5A5-E448D1E6B3D1}">
  <ds:schemaRefs>
    <ds:schemaRef ds:uri="http://schemas.microsoft.com/office/2006/documentManagement/types"/>
    <ds:schemaRef ds:uri="bcb7045f-b2e0-47f7-abb6-91d65bce3cb3"/>
    <ds:schemaRef ds:uri="http://schemas.microsoft.com/office/infopath/2007/PartnerControls"/>
    <ds:schemaRef ds:uri="http://schemas.microsoft.com/office/2006/metadata/properties"/>
    <ds:schemaRef ds:uri="http://www.w3.org/XML/1998/namespace"/>
    <ds:schemaRef ds:uri="http://purl.org/dc/terms/"/>
    <ds:schemaRef ds:uri="df7b7f30-0fee-4629-82f9-086de9ea6260"/>
    <ds:schemaRef ds:uri="http://purl.org/dc/dcmitype/"/>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7ECAA657-EA3B-4191-B275-B99A62AF4A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 4 x 3 ratio Turquoise</Template>
  <TotalTime>0</TotalTime>
  <Words>620</Words>
  <Application>Microsoft Office PowerPoint</Application>
  <PresentationFormat>Custom</PresentationFormat>
  <Paragraphs>57</Paragraphs>
  <Slides>10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Futura Medium</vt:lpstr>
      <vt:lpstr>Wingdings</vt:lpstr>
      <vt:lpstr>Symbol</vt:lpstr>
      <vt:lpstr>Segoe Ul</vt:lpstr>
      <vt:lpstr>Segoe UI Light</vt:lpstr>
      <vt:lpstr>Segoe UI</vt:lpstr>
      <vt:lpstr>Arial</vt:lpstr>
      <vt:lpstr>Rockwell</vt:lpstr>
      <vt:lpstr>TUC layouts</vt:lpstr>
      <vt:lpstr>Health &amp; Safety Seminar : Succession Planning</vt:lpstr>
      <vt:lpstr>PowerPoint Presentation</vt:lpstr>
      <vt:lpstr>What do we mean by Black</vt:lpstr>
      <vt:lpstr>Who are our safety reps?</vt:lpstr>
      <vt:lpstr>Health, Safety &amp; Racism in the workplace 2022</vt:lpstr>
      <vt:lpstr>Black Health &amp; Safety Reps  </vt:lpstr>
      <vt:lpstr>What’s the put off?</vt:lpstr>
      <vt:lpstr>Closing Reflections  </vt:lpstr>
      <vt:lpstr>PowerPoint Presentation</vt:lpstr>
      <vt:lpstr>PowerPoint Presentation</vt:lpstr>
    </vt:vector>
  </TitlesOfParts>
  <Manager>Rob Saunders</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Rebecca Sixsmith-Hughes</dc:creator>
  <cp:lastModifiedBy>Jo Rees</cp:lastModifiedBy>
  <cp:revision>3</cp:revision>
  <dcterms:created xsi:type="dcterms:W3CDTF">2024-05-29T15:17:25Z</dcterms:created>
  <dcterms:modified xsi:type="dcterms:W3CDTF">2024-11-26T13:16:50Z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Widescreen</vt:lpwstr>
  </property>
  <property fmtid="{D5CDD505-2E9C-101B-9397-08002B2CF9AE}" pid="3" name="WizKit Template Version">
    <vt:i4>4</vt:i4>
  </property>
  <property fmtid="{D5CDD505-2E9C-101B-9397-08002B2CF9AE}" pid="4" name="ContentTypeId">
    <vt:lpwstr>0x010100081032D860439947A08779BCECE6C4FC</vt:lpwstr>
  </property>
</Properties>
</file>