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70" r:id="rId10"/>
    <p:sldId id="269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9" autoAdjust="0"/>
  </p:normalViewPr>
  <p:slideViewPr>
    <p:cSldViewPr snapToGrid="0" snapToObjects="1">
      <p:cViewPr varScale="1">
        <p:scale>
          <a:sx n="78" d="100"/>
          <a:sy n="78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utler" userId="d22b2e3e996a96d1" providerId="LiveId" clId="{E61362EB-2505-4DC8-8B58-0DDED7BF2EBF}"/>
    <pc:docChg chg="undo custSel addSld delSld modSld sldOrd">
      <pc:chgData name="linda butler" userId="d22b2e3e996a96d1" providerId="LiveId" clId="{E61362EB-2505-4DC8-8B58-0DDED7BF2EBF}" dt="2024-11-29T19:20:56.918" v="531" actId="2696"/>
      <pc:docMkLst>
        <pc:docMk/>
      </pc:docMkLst>
      <pc:sldChg chg="addSp delSp modSp mod setBg">
        <pc:chgData name="linda butler" userId="d22b2e3e996a96d1" providerId="LiveId" clId="{E61362EB-2505-4DC8-8B58-0DDED7BF2EBF}" dt="2024-11-24T15:52:30.365" v="20" actId="26606"/>
        <pc:sldMkLst>
          <pc:docMk/>
          <pc:sldMk cId="0" sldId="256"/>
        </pc:sldMkLst>
        <pc:spChg chg="mod">
          <ac:chgData name="linda butler" userId="d22b2e3e996a96d1" providerId="LiveId" clId="{E61362EB-2505-4DC8-8B58-0DDED7BF2EBF}" dt="2024-11-24T15:52:08.320" v="7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inda butler" userId="d22b2e3e996a96d1" providerId="LiveId" clId="{E61362EB-2505-4DC8-8B58-0DDED7BF2EBF}" dt="2024-11-24T15:52:23.771" v="19" actId="20577"/>
          <ac:spMkLst>
            <pc:docMk/>
            <pc:sldMk cId="0" sldId="256"/>
            <ac:spMk id="3" creationId="{00000000-0000-0000-0000-000000000000}"/>
          </ac:spMkLst>
        </pc:spChg>
        <pc:spChg chg="add">
          <ac:chgData name="linda butler" userId="d22b2e3e996a96d1" providerId="LiveId" clId="{E61362EB-2505-4DC8-8B58-0DDED7BF2EBF}" dt="2024-11-24T15:52:30.365" v="20" actId="26606"/>
          <ac:spMkLst>
            <pc:docMk/>
            <pc:sldMk cId="0" sldId="256"/>
            <ac:spMk id="19" creationId="{19D32F93-50AC-4C46-A5DB-291C60DDB7BD}"/>
          </ac:spMkLst>
        </pc:spChg>
        <pc:spChg chg="add">
          <ac:chgData name="linda butler" userId="d22b2e3e996a96d1" providerId="LiveId" clId="{E61362EB-2505-4DC8-8B58-0DDED7BF2EBF}" dt="2024-11-24T15:52:30.365" v="20" actId="26606"/>
          <ac:spMkLst>
            <pc:docMk/>
            <pc:sldMk cId="0" sldId="256"/>
            <ac:spMk id="21" creationId="{827DC2C4-B485-428A-BF4A-472D2967F47F}"/>
          </ac:spMkLst>
        </pc:spChg>
        <pc:spChg chg="add">
          <ac:chgData name="linda butler" userId="d22b2e3e996a96d1" providerId="LiveId" clId="{E61362EB-2505-4DC8-8B58-0DDED7BF2EBF}" dt="2024-11-24T15:52:30.365" v="20" actId="26606"/>
          <ac:spMkLst>
            <pc:docMk/>
            <pc:sldMk cId="0" sldId="256"/>
            <ac:spMk id="23" creationId="{EE04B5EB-F158-4507-90DD-BD23620C7CC9}"/>
          </ac:spMkLst>
        </pc:spChg>
        <pc:picChg chg="add mod ord">
          <ac:chgData name="linda butler" userId="d22b2e3e996a96d1" providerId="LiveId" clId="{E61362EB-2505-4DC8-8B58-0DDED7BF2EBF}" dt="2024-11-24T15:52:08.320" v="7" actId="26606"/>
          <ac:picMkLst>
            <pc:docMk/>
            <pc:sldMk cId="0" sldId="256"/>
            <ac:picMk id="5" creationId="{F8C9B4B2-6E91-EA2E-A277-BB2228A26DB7}"/>
          </ac:picMkLst>
        </pc:picChg>
      </pc:sldChg>
      <pc:sldChg chg="addSp modSp mod setBg">
        <pc:chgData name="linda butler" userId="d22b2e3e996a96d1" providerId="LiveId" clId="{E61362EB-2505-4DC8-8B58-0DDED7BF2EBF}" dt="2024-11-24T15:54:52.827" v="100" actId="14100"/>
        <pc:sldMkLst>
          <pc:docMk/>
          <pc:sldMk cId="0" sldId="257"/>
        </pc:sldMkLst>
        <pc:spChg chg="mod">
          <ac:chgData name="linda butler" userId="d22b2e3e996a96d1" providerId="LiveId" clId="{E61362EB-2505-4DC8-8B58-0DDED7BF2EBF}" dt="2024-11-24T15:54:13.983" v="93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inda butler" userId="d22b2e3e996a96d1" providerId="LiveId" clId="{E61362EB-2505-4DC8-8B58-0DDED7BF2EBF}" dt="2024-11-24T15:54:52.827" v="100" actId="14100"/>
          <ac:spMkLst>
            <pc:docMk/>
            <pc:sldMk cId="0" sldId="257"/>
            <ac:spMk id="3" creationId="{00000000-0000-0000-0000-000000000000}"/>
          </ac:spMkLst>
        </pc:spChg>
        <pc:spChg chg="add">
          <ac:chgData name="linda butler" userId="d22b2e3e996a96d1" providerId="LiveId" clId="{E61362EB-2505-4DC8-8B58-0DDED7BF2EBF}" dt="2024-11-24T15:54:13.983" v="93" actId="26606"/>
          <ac:spMkLst>
            <pc:docMk/>
            <pc:sldMk cId="0" sldId="257"/>
            <ac:spMk id="8" creationId="{081EA652-8C6A-4E69-BEB9-170809474553}"/>
          </ac:spMkLst>
        </pc:spChg>
        <pc:spChg chg="add">
          <ac:chgData name="linda butler" userId="d22b2e3e996a96d1" providerId="LiveId" clId="{E61362EB-2505-4DC8-8B58-0DDED7BF2EBF}" dt="2024-11-24T15:54:13.983" v="93" actId="26606"/>
          <ac:spMkLst>
            <pc:docMk/>
            <pc:sldMk cId="0" sldId="257"/>
            <ac:spMk id="10" creationId="{5298780A-33B9-4EA2-8F67-DE68AD62841B}"/>
          </ac:spMkLst>
        </pc:spChg>
        <pc:spChg chg="add">
          <ac:chgData name="linda butler" userId="d22b2e3e996a96d1" providerId="LiveId" clId="{E61362EB-2505-4DC8-8B58-0DDED7BF2EBF}" dt="2024-11-24T15:54:13.983" v="93" actId="26606"/>
          <ac:spMkLst>
            <pc:docMk/>
            <pc:sldMk cId="0" sldId="257"/>
            <ac:spMk id="12" creationId="{7F488E8B-4E1E-4402-8935-D4E6C02615C7}"/>
          </ac:spMkLst>
        </pc:spChg>
      </pc:sldChg>
      <pc:sldChg chg="addSp modSp mod setBg">
        <pc:chgData name="linda butler" userId="d22b2e3e996a96d1" providerId="LiveId" clId="{E61362EB-2505-4DC8-8B58-0DDED7BF2EBF}" dt="2024-11-24T15:56:42.058" v="126" actId="255"/>
        <pc:sldMkLst>
          <pc:docMk/>
          <pc:sldMk cId="0" sldId="258"/>
        </pc:sldMkLst>
        <pc:spChg chg="mod">
          <ac:chgData name="linda butler" userId="d22b2e3e996a96d1" providerId="LiveId" clId="{E61362EB-2505-4DC8-8B58-0DDED7BF2EBF}" dt="2024-11-24T15:54:19.634" v="94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linda butler" userId="d22b2e3e996a96d1" providerId="LiveId" clId="{E61362EB-2505-4DC8-8B58-0DDED7BF2EBF}" dt="2024-11-24T15:56:42.058" v="126" actId="255"/>
          <ac:spMkLst>
            <pc:docMk/>
            <pc:sldMk cId="0" sldId="258"/>
            <ac:spMk id="3" creationId="{00000000-0000-0000-0000-000000000000}"/>
          </ac:spMkLst>
        </pc:spChg>
        <pc:spChg chg="add">
          <ac:chgData name="linda butler" userId="d22b2e3e996a96d1" providerId="LiveId" clId="{E61362EB-2505-4DC8-8B58-0DDED7BF2EBF}" dt="2024-11-24T15:54:19.634" v="94" actId="26606"/>
          <ac:spMkLst>
            <pc:docMk/>
            <pc:sldMk cId="0" sldId="258"/>
            <ac:spMk id="8" creationId="{081EA652-8C6A-4E69-BEB9-170809474553}"/>
          </ac:spMkLst>
        </pc:spChg>
        <pc:spChg chg="add">
          <ac:chgData name="linda butler" userId="d22b2e3e996a96d1" providerId="LiveId" clId="{E61362EB-2505-4DC8-8B58-0DDED7BF2EBF}" dt="2024-11-24T15:54:19.634" v="94" actId="26606"/>
          <ac:spMkLst>
            <pc:docMk/>
            <pc:sldMk cId="0" sldId="258"/>
            <ac:spMk id="10" creationId="{5298780A-33B9-4EA2-8F67-DE68AD62841B}"/>
          </ac:spMkLst>
        </pc:spChg>
        <pc:spChg chg="add">
          <ac:chgData name="linda butler" userId="d22b2e3e996a96d1" providerId="LiveId" clId="{E61362EB-2505-4DC8-8B58-0DDED7BF2EBF}" dt="2024-11-24T15:54:19.634" v="94" actId="26606"/>
          <ac:spMkLst>
            <pc:docMk/>
            <pc:sldMk cId="0" sldId="258"/>
            <ac:spMk id="12" creationId="{7F488E8B-4E1E-4402-8935-D4E6C02615C7}"/>
          </ac:spMkLst>
        </pc:spChg>
      </pc:sldChg>
      <pc:sldChg chg="addSp modSp mod setBg">
        <pc:chgData name="linda butler" userId="d22b2e3e996a96d1" providerId="LiveId" clId="{E61362EB-2505-4DC8-8B58-0DDED7BF2EBF}" dt="2024-11-24T15:55:40.847" v="118" actId="20577"/>
        <pc:sldMkLst>
          <pc:docMk/>
          <pc:sldMk cId="0" sldId="259"/>
        </pc:sldMkLst>
        <pc:spChg chg="mod">
          <ac:chgData name="linda butler" userId="d22b2e3e996a96d1" providerId="LiveId" clId="{E61362EB-2505-4DC8-8B58-0DDED7BF2EBF}" dt="2024-11-24T15:55:40.847" v="118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linda butler" userId="d22b2e3e996a96d1" providerId="LiveId" clId="{E61362EB-2505-4DC8-8B58-0DDED7BF2EBF}" dt="2024-11-24T15:55:25.939" v="113" actId="255"/>
          <ac:spMkLst>
            <pc:docMk/>
            <pc:sldMk cId="0" sldId="259"/>
            <ac:spMk id="3" creationId="{00000000-0000-0000-0000-000000000000}"/>
          </ac:spMkLst>
        </pc:spChg>
        <pc:spChg chg="add">
          <ac:chgData name="linda butler" userId="d22b2e3e996a96d1" providerId="LiveId" clId="{E61362EB-2505-4DC8-8B58-0DDED7BF2EBF}" dt="2024-11-24T15:54:22.891" v="95" actId="26606"/>
          <ac:spMkLst>
            <pc:docMk/>
            <pc:sldMk cId="0" sldId="259"/>
            <ac:spMk id="8" creationId="{081EA652-8C6A-4E69-BEB9-170809474553}"/>
          </ac:spMkLst>
        </pc:spChg>
        <pc:spChg chg="add">
          <ac:chgData name="linda butler" userId="d22b2e3e996a96d1" providerId="LiveId" clId="{E61362EB-2505-4DC8-8B58-0DDED7BF2EBF}" dt="2024-11-24T15:54:22.891" v="95" actId="26606"/>
          <ac:spMkLst>
            <pc:docMk/>
            <pc:sldMk cId="0" sldId="259"/>
            <ac:spMk id="10" creationId="{5298780A-33B9-4EA2-8F67-DE68AD62841B}"/>
          </ac:spMkLst>
        </pc:spChg>
        <pc:spChg chg="add">
          <ac:chgData name="linda butler" userId="d22b2e3e996a96d1" providerId="LiveId" clId="{E61362EB-2505-4DC8-8B58-0DDED7BF2EBF}" dt="2024-11-24T15:54:22.891" v="95" actId="26606"/>
          <ac:spMkLst>
            <pc:docMk/>
            <pc:sldMk cId="0" sldId="259"/>
            <ac:spMk id="12" creationId="{7F488E8B-4E1E-4402-8935-D4E6C02615C7}"/>
          </ac:spMkLst>
        </pc:spChg>
      </pc:sldChg>
      <pc:sldChg chg="addSp modSp mod ord setBg">
        <pc:chgData name="linda butler" userId="d22b2e3e996a96d1" providerId="LiveId" clId="{E61362EB-2505-4DC8-8B58-0DDED7BF2EBF}" dt="2024-11-24T15:58:18.097" v="156" actId="14100"/>
        <pc:sldMkLst>
          <pc:docMk/>
          <pc:sldMk cId="0" sldId="260"/>
        </pc:sldMkLst>
        <pc:spChg chg="mod">
          <ac:chgData name="linda butler" userId="d22b2e3e996a96d1" providerId="LiveId" clId="{E61362EB-2505-4DC8-8B58-0DDED7BF2EBF}" dt="2024-11-24T15:58:11.754" v="155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linda butler" userId="d22b2e3e996a96d1" providerId="LiveId" clId="{E61362EB-2505-4DC8-8B58-0DDED7BF2EBF}" dt="2024-11-24T15:58:18.097" v="156" actId="14100"/>
          <ac:spMkLst>
            <pc:docMk/>
            <pc:sldMk cId="0" sldId="260"/>
            <ac:spMk id="3" creationId="{00000000-0000-0000-0000-000000000000}"/>
          </ac:spMkLst>
        </pc:spChg>
        <pc:spChg chg="add">
          <ac:chgData name="linda butler" userId="d22b2e3e996a96d1" providerId="LiveId" clId="{E61362EB-2505-4DC8-8B58-0DDED7BF2EBF}" dt="2024-11-24T15:54:31.074" v="96" actId="26606"/>
          <ac:spMkLst>
            <pc:docMk/>
            <pc:sldMk cId="0" sldId="260"/>
            <ac:spMk id="8" creationId="{081EA652-8C6A-4E69-BEB9-170809474553}"/>
          </ac:spMkLst>
        </pc:spChg>
        <pc:spChg chg="add">
          <ac:chgData name="linda butler" userId="d22b2e3e996a96d1" providerId="LiveId" clId="{E61362EB-2505-4DC8-8B58-0DDED7BF2EBF}" dt="2024-11-24T15:54:31.074" v="96" actId="26606"/>
          <ac:spMkLst>
            <pc:docMk/>
            <pc:sldMk cId="0" sldId="260"/>
            <ac:spMk id="10" creationId="{5298780A-33B9-4EA2-8F67-DE68AD62841B}"/>
          </ac:spMkLst>
        </pc:spChg>
        <pc:spChg chg="add">
          <ac:chgData name="linda butler" userId="d22b2e3e996a96d1" providerId="LiveId" clId="{E61362EB-2505-4DC8-8B58-0DDED7BF2EBF}" dt="2024-11-24T15:54:31.074" v="96" actId="26606"/>
          <ac:spMkLst>
            <pc:docMk/>
            <pc:sldMk cId="0" sldId="260"/>
            <ac:spMk id="12" creationId="{7F488E8B-4E1E-4402-8935-D4E6C02615C7}"/>
          </ac:spMkLst>
        </pc:spChg>
      </pc:sldChg>
      <pc:sldChg chg="addSp delSp modSp mod ord setBg">
        <pc:chgData name="linda butler" userId="d22b2e3e996a96d1" providerId="LiveId" clId="{E61362EB-2505-4DC8-8B58-0DDED7BF2EBF}" dt="2024-11-24T16:34:50.791" v="229" actId="20577"/>
        <pc:sldMkLst>
          <pc:docMk/>
          <pc:sldMk cId="0" sldId="261"/>
        </pc:sldMkLst>
        <pc:spChg chg="mod">
          <ac:chgData name="linda butler" userId="d22b2e3e996a96d1" providerId="LiveId" clId="{E61362EB-2505-4DC8-8B58-0DDED7BF2EBF}" dt="2024-11-24T16:31:10.185" v="187" actId="2660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linda butler" userId="d22b2e3e996a96d1" providerId="LiveId" clId="{E61362EB-2505-4DC8-8B58-0DDED7BF2EBF}" dt="2024-11-24T16:34:50.791" v="229" actId="20577"/>
          <ac:spMkLst>
            <pc:docMk/>
            <pc:sldMk cId="0" sldId="261"/>
            <ac:spMk id="9" creationId="{1EFF1131-1432-73AF-E33B-115875A84CF9}"/>
          </ac:spMkLst>
        </pc:spChg>
        <pc:spChg chg="add">
          <ac:chgData name="linda butler" userId="d22b2e3e996a96d1" providerId="LiveId" clId="{E61362EB-2505-4DC8-8B58-0DDED7BF2EBF}" dt="2024-11-24T16:31:10.185" v="187" actId="26606"/>
          <ac:spMkLst>
            <pc:docMk/>
            <pc:sldMk cId="0" sldId="261"/>
            <ac:spMk id="12" creationId="{6897DEB4-4A88-4293-A935-9B25506C1530}"/>
          </ac:spMkLst>
        </pc:spChg>
        <pc:spChg chg="add">
          <ac:chgData name="linda butler" userId="d22b2e3e996a96d1" providerId="LiveId" clId="{E61362EB-2505-4DC8-8B58-0DDED7BF2EBF}" dt="2024-11-24T16:31:10.185" v="187" actId="26606"/>
          <ac:spMkLst>
            <pc:docMk/>
            <pc:sldMk cId="0" sldId="261"/>
            <ac:spMk id="14" creationId="{FBE42BC3-6707-4CBF-9386-048B994A4F19}"/>
          </ac:spMkLst>
        </pc:spChg>
        <pc:picChg chg="add mod">
          <ac:chgData name="linda butler" userId="d22b2e3e996a96d1" providerId="LiveId" clId="{E61362EB-2505-4DC8-8B58-0DDED7BF2EBF}" dt="2024-11-24T16:31:41.154" v="193" actId="1076"/>
          <ac:picMkLst>
            <pc:docMk/>
            <pc:sldMk cId="0" sldId="261"/>
            <ac:picMk id="5" creationId="{C5D6D8D6-4230-F1B7-B8E1-1D1ED6E62094}"/>
          </ac:picMkLst>
        </pc:picChg>
      </pc:sldChg>
      <pc:sldChg chg="modSp mod">
        <pc:chgData name="linda butler" userId="d22b2e3e996a96d1" providerId="LiveId" clId="{E61362EB-2505-4DC8-8B58-0DDED7BF2EBF}" dt="2024-11-24T15:56:05.678" v="124" actId="5793"/>
        <pc:sldMkLst>
          <pc:docMk/>
          <pc:sldMk cId="3772100814" sldId="262"/>
        </pc:sldMkLst>
        <pc:spChg chg="mod">
          <ac:chgData name="linda butler" userId="d22b2e3e996a96d1" providerId="LiveId" clId="{E61362EB-2505-4DC8-8B58-0DDED7BF2EBF}" dt="2024-11-24T15:56:05.678" v="124" actId="5793"/>
          <ac:spMkLst>
            <pc:docMk/>
            <pc:sldMk cId="3772100814" sldId="262"/>
            <ac:spMk id="3" creationId="{DE3D4443-747D-5438-18DB-DF87D7F88175}"/>
          </ac:spMkLst>
        </pc:spChg>
      </pc:sldChg>
      <pc:sldChg chg="modSp new add del mod ord">
        <pc:chgData name="linda butler" userId="d22b2e3e996a96d1" providerId="LiveId" clId="{E61362EB-2505-4DC8-8B58-0DDED7BF2EBF}" dt="2024-11-29T19:20:56.918" v="531" actId="2696"/>
        <pc:sldMkLst>
          <pc:docMk/>
          <pc:sldMk cId="579404459" sldId="263"/>
        </pc:sldMkLst>
      </pc:sldChg>
      <pc:sldChg chg="new del ord">
        <pc:chgData name="linda butler" userId="d22b2e3e996a96d1" providerId="LiveId" clId="{E61362EB-2505-4DC8-8B58-0DDED7BF2EBF}" dt="2024-11-24T16:20:27.969" v="162" actId="2696"/>
        <pc:sldMkLst>
          <pc:docMk/>
          <pc:sldMk cId="3432963998" sldId="264"/>
        </pc:sldMkLst>
      </pc:sldChg>
      <pc:sldChg chg="addSp modSp add mod ord">
        <pc:chgData name="linda butler" userId="d22b2e3e996a96d1" providerId="LiveId" clId="{E61362EB-2505-4DC8-8B58-0DDED7BF2EBF}" dt="2024-11-24T16:51:56.102" v="311" actId="255"/>
        <pc:sldMkLst>
          <pc:docMk/>
          <pc:sldMk cId="298295608" sldId="265"/>
        </pc:sldMkLst>
        <pc:spChg chg="add mod">
          <ac:chgData name="linda butler" userId="d22b2e3e996a96d1" providerId="LiveId" clId="{E61362EB-2505-4DC8-8B58-0DDED7BF2EBF}" dt="2024-11-24T16:50:44.038" v="304" actId="113"/>
          <ac:spMkLst>
            <pc:docMk/>
            <pc:sldMk cId="298295608" sldId="265"/>
            <ac:spMk id="5" creationId="{058C9EA9-D6A3-F2E9-ECAB-5A6477AA914F}"/>
          </ac:spMkLst>
        </pc:spChg>
        <pc:graphicFrameChg chg="mod modGraphic">
          <ac:chgData name="linda butler" userId="d22b2e3e996a96d1" providerId="LiveId" clId="{E61362EB-2505-4DC8-8B58-0DDED7BF2EBF}" dt="2024-11-24T16:51:56.102" v="311" actId="255"/>
          <ac:graphicFrameMkLst>
            <pc:docMk/>
            <pc:sldMk cId="298295608" sldId="265"/>
            <ac:graphicFrameMk id="2" creationId="{0355C5CE-71EE-2293-4363-901C0560B380}"/>
          </ac:graphicFrameMkLst>
        </pc:graphicFrameChg>
      </pc:sldChg>
      <pc:sldChg chg="new del ord">
        <pc:chgData name="linda butler" userId="d22b2e3e996a96d1" providerId="LiveId" clId="{E61362EB-2505-4DC8-8B58-0DDED7BF2EBF}" dt="2024-11-29T19:20:54.283" v="530" actId="2696"/>
        <pc:sldMkLst>
          <pc:docMk/>
          <pc:sldMk cId="3706638615" sldId="266"/>
        </pc:sldMkLst>
      </pc:sldChg>
      <pc:sldChg chg="addSp modSp new del mod">
        <pc:chgData name="linda butler" userId="d22b2e3e996a96d1" providerId="LiveId" clId="{E61362EB-2505-4DC8-8B58-0DDED7BF2EBF}" dt="2024-11-24T16:39:12.619" v="244" actId="2696"/>
        <pc:sldMkLst>
          <pc:docMk/>
          <pc:sldMk cId="3879260169" sldId="266"/>
        </pc:sldMkLst>
      </pc:sldChg>
      <pc:sldChg chg="addSp modSp new mod ord">
        <pc:chgData name="linda butler" userId="d22b2e3e996a96d1" providerId="LiveId" clId="{E61362EB-2505-4DC8-8B58-0DDED7BF2EBF}" dt="2024-11-24T17:01:52.337" v="432" actId="20577"/>
        <pc:sldMkLst>
          <pc:docMk/>
          <pc:sldMk cId="1412814087" sldId="267"/>
        </pc:sldMkLst>
        <pc:spChg chg="add mod">
          <ac:chgData name="linda butler" userId="d22b2e3e996a96d1" providerId="LiveId" clId="{E61362EB-2505-4DC8-8B58-0DDED7BF2EBF}" dt="2024-11-24T17:01:52.337" v="432" actId="20577"/>
          <ac:spMkLst>
            <pc:docMk/>
            <pc:sldMk cId="1412814087" sldId="267"/>
            <ac:spMk id="3" creationId="{AFA8FB96-6979-AE3E-2519-5AB76A3E5704}"/>
          </ac:spMkLst>
        </pc:spChg>
      </pc:sldChg>
      <pc:sldChg chg="modSp new mod">
        <pc:chgData name="linda butler" userId="d22b2e3e996a96d1" providerId="LiveId" clId="{E61362EB-2505-4DC8-8B58-0DDED7BF2EBF}" dt="2024-11-24T17:08:04.401" v="470" actId="20577"/>
        <pc:sldMkLst>
          <pc:docMk/>
          <pc:sldMk cId="122949316" sldId="268"/>
        </pc:sldMkLst>
        <pc:spChg chg="mod">
          <ac:chgData name="linda butler" userId="d22b2e3e996a96d1" providerId="LiveId" clId="{E61362EB-2505-4DC8-8B58-0DDED7BF2EBF}" dt="2024-11-24T17:03:03.007" v="444" actId="20577"/>
          <ac:spMkLst>
            <pc:docMk/>
            <pc:sldMk cId="122949316" sldId="268"/>
            <ac:spMk id="2" creationId="{3BB13E10-123A-003F-E0AB-4A0AF07A70F1}"/>
          </ac:spMkLst>
        </pc:spChg>
        <pc:spChg chg="mod">
          <ac:chgData name="linda butler" userId="d22b2e3e996a96d1" providerId="LiveId" clId="{E61362EB-2505-4DC8-8B58-0DDED7BF2EBF}" dt="2024-11-24T17:08:04.401" v="470" actId="20577"/>
          <ac:spMkLst>
            <pc:docMk/>
            <pc:sldMk cId="122949316" sldId="268"/>
            <ac:spMk id="3" creationId="{E3D914BF-CADF-98A1-9BC7-F7FBCD7B6D04}"/>
          </ac:spMkLst>
        </pc:spChg>
      </pc:sldChg>
      <pc:sldChg chg="addSp new del">
        <pc:chgData name="linda butler" userId="d22b2e3e996a96d1" providerId="LiveId" clId="{E61362EB-2505-4DC8-8B58-0DDED7BF2EBF}" dt="2024-11-24T16:41:22.347" v="266" actId="680"/>
        <pc:sldMkLst>
          <pc:docMk/>
          <pc:sldMk cId="2629640998" sldId="268"/>
        </pc:sldMkLst>
      </pc:sldChg>
      <pc:sldChg chg="addSp modSp new mod">
        <pc:chgData name="linda butler" userId="d22b2e3e996a96d1" providerId="LiveId" clId="{E61362EB-2505-4DC8-8B58-0DDED7BF2EBF}" dt="2024-11-24T16:54:05.885" v="407" actId="20577"/>
        <pc:sldMkLst>
          <pc:docMk/>
          <pc:sldMk cId="3392125693" sldId="269"/>
        </pc:sldMkLst>
        <pc:spChg chg="add mod">
          <ac:chgData name="linda butler" userId="d22b2e3e996a96d1" providerId="LiveId" clId="{E61362EB-2505-4DC8-8B58-0DDED7BF2EBF}" dt="2024-11-24T16:54:05.885" v="407" actId="20577"/>
          <ac:spMkLst>
            <pc:docMk/>
            <pc:sldMk cId="3392125693" sldId="269"/>
            <ac:spMk id="3" creationId="{72F504E0-D039-A828-CD54-10D6528C96F6}"/>
          </ac:spMkLst>
        </pc:spChg>
      </pc:sldChg>
      <pc:sldChg chg="addSp modSp new mod ord">
        <pc:chgData name="linda butler" userId="d22b2e3e996a96d1" providerId="LiveId" clId="{E61362EB-2505-4DC8-8B58-0DDED7BF2EBF}" dt="2024-11-24T16:51:31.049" v="307" actId="255"/>
        <pc:sldMkLst>
          <pc:docMk/>
          <pc:sldMk cId="1439428880" sldId="270"/>
        </pc:sldMkLst>
        <pc:spChg chg="add mod">
          <ac:chgData name="linda butler" userId="d22b2e3e996a96d1" providerId="LiveId" clId="{E61362EB-2505-4DC8-8B58-0DDED7BF2EBF}" dt="2024-11-24T16:51:06.067" v="306" actId="6549"/>
          <ac:spMkLst>
            <pc:docMk/>
            <pc:sldMk cId="1439428880" sldId="270"/>
            <ac:spMk id="3" creationId="{D586D2B9-9DEF-C7AF-A30B-EAAD6D2EF4FE}"/>
          </ac:spMkLst>
        </pc:spChg>
        <pc:graphicFrameChg chg="add mod modGraphic">
          <ac:chgData name="linda butler" userId="d22b2e3e996a96d1" providerId="LiveId" clId="{E61362EB-2505-4DC8-8B58-0DDED7BF2EBF}" dt="2024-11-24T16:51:31.049" v="307" actId="255"/>
          <ac:graphicFrameMkLst>
            <pc:docMk/>
            <pc:sldMk cId="1439428880" sldId="270"/>
            <ac:graphicFrameMk id="2" creationId="{141172F2-9C9C-F096-E48F-3D935A506689}"/>
          </ac:graphicFrameMkLst>
        </pc:graphicFrameChg>
      </pc:sldChg>
      <pc:sldChg chg="addSp modSp new mod">
        <pc:chgData name="linda butler" userId="d22b2e3e996a96d1" providerId="LiveId" clId="{E61362EB-2505-4DC8-8B58-0DDED7BF2EBF}" dt="2024-11-24T17:04:51.170" v="455" actId="962"/>
        <pc:sldMkLst>
          <pc:docMk/>
          <pc:sldMk cId="3655815499" sldId="271"/>
        </pc:sldMkLst>
        <pc:picChg chg="add mod">
          <ac:chgData name="linda butler" userId="d22b2e3e996a96d1" providerId="LiveId" clId="{E61362EB-2505-4DC8-8B58-0DDED7BF2EBF}" dt="2024-11-24T17:04:51.170" v="455" actId="962"/>
          <ac:picMkLst>
            <pc:docMk/>
            <pc:sldMk cId="3655815499" sldId="271"/>
            <ac:picMk id="3" creationId="{6B739A77-58FF-3E2D-8852-CCCA0F5963E4}"/>
          </ac:picMkLst>
        </pc:picChg>
      </pc:sldChg>
      <pc:sldChg chg="addSp delSp modSp new mod modMedia setBg addAnim delAnim setClrOvrMap">
        <pc:chgData name="linda butler" userId="d22b2e3e996a96d1" providerId="LiveId" clId="{E61362EB-2505-4DC8-8B58-0DDED7BF2EBF}" dt="2024-11-24T17:09:56.700" v="529" actId="26606"/>
        <pc:sldMkLst>
          <pc:docMk/>
          <pc:sldMk cId="1492991029" sldId="272"/>
        </pc:sldMkLst>
        <pc:spChg chg="mod">
          <ac:chgData name="linda butler" userId="d22b2e3e996a96d1" providerId="LiveId" clId="{E61362EB-2505-4DC8-8B58-0DDED7BF2EBF}" dt="2024-11-24T17:09:56.700" v="529" actId="26606"/>
          <ac:spMkLst>
            <pc:docMk/>
            <pc:sldMk cId="1492991029" sldId="272"/>
            <ac:spMk id="2" creationId="{181F08D6-963B-E6E2-15E8-B49FD063E935}"/>
          </ac:spMkLst>
        </pc:spChg>
        <pc:spChg chg="mod">
          <ac:chgData name="linda butler" userId="d22b2e3e996a96d1" providerId="LiveId" clId="{E61362EB-2505-4DC8-8B58-0DDED7BF2EBF}" dt="2024-11-24T17:09:56.700" v="529" actId="26606"/>
          <ac:spMkLst>
            <pc:docMk/>
            <pc:sldMk cId="1492991029" sldId="272"/>
            <ac:spMk id="3" creationId="{745C7BFB-C0AF-1F4F-DD52-6572485B3046}"/>
          </ac:spMkLst>
        </pc:spChg>
        <pc:spChg chg="add">
          <ac:chgData name="linda butler" userId="d22b2e3e996a96d1" providerId="LiveId" clId="{E61362EB-2505-4DC8-8B58-0DDED7BF2EBF}" dt="2024-11-24T17:09:56.700" v="529" actId="26606"/>
          <ac:spMkLst>
            <pc:docMk/>
            <pc:sldMk cId="1492991029" sldId="272"/>
            <ac:spMk id="33" creationId="{E2683E3F-F855-4549-84F8-42064EC0F247}"/>
          </ac:spMkLst>
        </pc:spChg>
        <pc:spChg chg="add">
          <ac:chgData name="linda butler" userId="d22b2e3e996a96d1" providerId="LiveId" clId="{E61362EB-2505-4DC8-8B58-0DDED7BF2EBF}" dt="2024-11-24T17:09:56.700" v="529" actId="26606"/>
          <ac:spMkLst>
            <pc:docMk/>
            <pc:sldMk cId="1492991029" sldId="272"/>
            <ac:spMk id="34" creationId="{94714483-7072-431F-9DBE-87F44E4D44BC}"/>
          </ac:spMkLst>
        </pc:spChg>
        <pc:spChg chg="add">
          <ac:chgData name="linda butler" userId="d22b2e3e996a96d1" providerId="LiveId" clId="{E61362EB-2505-4DC8-8B58-0DDED7BF2EBF}" dt="2024-11-24T17:09:56.700" v="529" actId="26606"/>
          <ac:spMkLst>
            <pc:docMk/>
            <pc:sldMk cId="1492991029" sldId="272"/>
            <ac:spMk id="40" creationId="{495892E1-F4A5-4991-AC52-4F417B14A2A2}"/>
          </ac:spMkLst>
        </pc:spChg>
        <pc:spChg chg="add">
          <ac:chgData name="linda butler" userId="d22b2e3e996a96d1" providerId="LiveId" clId="{E61362EB-2505-4DC8-8B58-0DDED7BF2EBF}" dt="2024-11-24T17:09:56.700" v="529" actId="26606"/>
          <ac:spMkLst>
            <pc:docMk/>
            <pc:sldMk cId="1492991029" sldId="272"/>
            <ac:spMk id="41" creationId="{832F3179-0CD5-40C8-9939-D8355006F7BA}"/>
          </ac:spMkLst>
        </pc:spChg>
        <pc:grpChg chg="add">
          <ac:chgData name="linda butler" userId="d22b2e3e996a96d1" providerId="LiveId" clId="{E61362EB-2505-4DC8-8B58-0DDED7BF2EBF}" dt="2024-11-24T17:09:56.700" v="529" actId="26606"/>
          <ac:grpSpMkLst>
            <pc:docMk/>
            <pc:sldMk cId="1492991029" sldId="272"/>
            <ac:grpSpMk id="35" creationId="{8FC90B1E-0223-4440-AF22-8F32F6F0C7D2}"/>
          </ac:grpSpMkLst>
        </pc:grpChg>
        <pc:grpChg chg="add">
          <ac:chgData name="linda butler" userId="d22b2e3e996a96d1" providerId="LiveId" clId="{E61362EB-2505-4DC8-8B58-0DDED7BF2EBF}" dt="2024-11-24T17:09:56.700" v="529" actId="26606"/>
          <ac:grpSpMkLst>
            <pc:docMk/>
            <pc:sldMk cId="1492991029" sldId="272"/>
            <ac:grpSpMk id="42" creationId="{ACF597F8-76AA-44FA-8E6A-06223B66C0DD}"/>
          </ac:grpSpMkLst>
        </pc:grpChg>
        <pc:grpChg chg="add">
          <ac:chgData name="linda butler" userId="d22b2e3e996a96d1" providerId="LiveId" clId="{E61362EB-2505-4DC8-8B58-0DDED7BF2EBF}" dt="2024-11-24T17:09:56.700" v="529" actId="26606"/>
          <ac:grpSpMkLst>
            <pc:docMk/>
            <pc:sldMk cId="1492991029" sldId="272"/>
            <ac:grpSpMk id="43" creationId="{11CE155D-684B-4F5E-B835-C52765E310E7}"/>
          </ac:grpSpMkLst>
        </pc:grpChg>
        <pc:picChg chg="add mod">
          <ac:chgData name="linda butler" userId="d22b2e3e996a96d1" providerId="LiveId" clId="{E61362EB-2505-4DC8-8B58-0DDED7BF2EBF}" dt="2024-11-24T17:09:56.700" v="529" actId="26606"/>
          <ac:picMkLst>
            <pc:docMk/>
            <pc:sldMk cId="1492991029" sldId="272"/>
            <ac:picMk id="16" creationId="{B98542CF-C595-8989-2150-45FF23A6E6B4}"/>
          </ac:picMkLst>
        </pc:picChg>
      </pc:sldChg>
      <pc:sldChg chg="new del">
        <pc:chgData name="linda butler" userId="d22b2e3e996a96d1" providerId="LiveId" clId="{E61362EB-2505-4DC8-8B58-0DDED7BF2EBF}" dt="2024-11-24T17:08:30.545" v="472" actId="680"/>
        <pc:sldMkLst>
          <pc:docMk/>
          <pc:sldMk cId="2021065829" sldId="272"/>
        </pc:sldMkLst>
      </pc:sldChg>
    </pc:docChg>
  </pc:docChgLst>
  <pc:docChgLst>
    <pc:chgData name="linda butler" userId="d22b2e3e996a96d1" providerId="LiveId" clId="{B5DB276F-BA36-4108-B145-648AF3B7AA97}"/>
    <pc:docChg chg="modSld sldOrd">
      <pc:chgData name="linda butler" userId="d22b2e3e996a96d1" providerId="LiveId" clId="{B5DB276F-BA36-4108-B145-648AF3B7AA97}" dt="2024-12-02T14:21:19.475" v="1"/>
      <pc:docMkLst>
        <pc:docMk/>
      </pc:docMkLst>
      <pc:sldChg chg="ord">
        <pc:chgData name="linda butler" userId="d22b2e3e996a96d1" providerId="LiveId" clId="{B5DB276F-BA36-4108-B145-648AF3B7AA97}" dt="2024-12-02T14:21:19.475" v="1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66FF-F1FB-4D68-BCAF-FA2CDE0ADB6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D3973-C794-4791-BFBD-52C2F6AEA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9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D3973-C794-4791-BFBD-52C2F6AEA4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0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c.org.uk/wales/wales-tuc-toolkits-and-resour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c.org.uk/Interactiveguid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c.org.uk/events/tuc-cymru-health-and-safety-reps-network" TargetMode="External"/><Relationship Id="rId2" Type="http://schemas.openxmlformats.org/officeDocument/2006/relationships/hyperlink" Target="https://www.tuc.org.uk/webinar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c.org.uk/wales-tuc-cymru-greener-workplaces-networ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uc.curatr3.com/registe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c.org.uk/research-analysis/reports/women-and-union-safety-rep-ro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8C9B4B2-6E91-EA2E-A277-BB2228A2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324677"/>
            <a:ext cx="9613397" cy="1802513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5600"/>
              <a:t>Barriers to Women Becoming Health and Safety Reps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Linda Butler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F504E0-D039-A828-CD54-10D6528C96F6}"/>
              </a:ext>
            </a:extLst>
          </p:cNvPr>
          <p:cNvSpPr txBox="1"/>
          <p:nvPr/>
        </p:nvSpPr>
        <p:spPr>
          <a:xfrm>
            <a:off x="501445" y="570272"/>
            <a:ext cx="111989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Toolkits</a:t>
            </a:r>
          </a:p>
          <a:p>
            <a:r>
              <a:rPr lang="en-GB" sz="2400" b="1" dirty="0"/>
              <a:t>The Wales TUC has produced a number of toolkits that can be used in the workplace to assist with various areas of equality, workplace learning and environmental issues. Browse and download the full range of </a:t>
            </a:r>
            <a:r>
              <a:rPr lang="en-GB" sz="2400" b="1" dirty="0" err="1"/>
              <a:t>of</a:t>
            </a:r>
            <a:r>
              <a:rPr lang="en-GB" sz="2400" b="1" dirty="0"/>
              <a:t> toolkits here.</a:t>
            </a:r>
          </a:p>
          <a:p>
            <a:r>
              <a:rPr lang="en-GB" sz="2400" b="1" dirty="0">
                <a:hlinkClick r:id="rId3"/>
              </a:rPr>
              <a:t>https://www.tuc.org.uk/wales/wales-tuc-toolkits-and-resources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Interactive guides</a:t>
            </a:r>
          </a:p>
          <a:p>
            <a:r>
              <a:rPr lang="en-GB" sz="2400" b="1" dirty="0"/>
              <a:t>We have short bite-sized pieces of learning and longer courses. Each piece of learning is self-contained and contains a mixture of text, video and quizzes. They last between 20 and 45 minutes and can be returned to as many times as you like. Access our interactive guides</a:t>
            </a:r>
          </a:p>
          <a:p>
            <a:endParaRPr lang="en-GB" sz="2400" b="1" dirty="0"/>
          </a:p>
          <a:p>
            <a:r>
              <a:rPr lang="en-GB" sz="2400" b="1" dirty="0">
                <a:hlinkClick r:id="rId4"/>
              </a:rPr>
              <a:t>https://www.tuc.org.uk/Interactiveguides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921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A8FB96-6979-AE3E-2519-5AB76A3E5704}"/>
              </a:ext>
            </a:extLst>
          </p:cNvPr>
          <p:cNvSpPr txBox="1"/>
          <p:nvPr/>
        </p:nvSpPr>
        <p:spPr>
          <a:xfrm>
            <a:off x="285135" y="1357809"/>
            <a:ext cx="1170038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Webinars</a:t>
            </a:r>
          </a:p>
          <a:p>
            <a:r>
              <a:rPr lang="en-GB" sz="2400" b="1" dirty="0"/>
              <a:t>Our webinars on specific workplace issues are a valuable training tool for reps and members. Sign-up to our upcoming events or watch our past webinars.</a:t>
            </a:r>
          </a:p>
          <a:p>
            <a:r>
              <a:rPr lang="en-GB" sz="2400" b="1" dirty="0">
                <a:hlinkClick r:id="rId2"/>
              </a:rPr>
              <a:t>https://www.tuc.org.uk/webinars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Networks</a:t>
            </a:r>
          </a:p>
          <a:p>
            <a:r>
              <a:rPr lang="en-GB" sz="2400" b="1" dirty="0"/>
              <a:t>We have a number of active networks where you can receive regular updates on important workplace issues. They also provide ongoing opportunities to network and share experiences with other reps beyond the classroom.</a:t>
            </a:r>
          </a:p>
          <a:p>
            <a:r>
              <a:rPr lang="en-GB" sz="2400" b="1" dirty="0"/>
              <a:t>Find out more about our Health and Safety Reps Network, Greener Workplaces Network and Union Learning Reps Network. </a:t>
            </a:r>
          </a:p>
          <a:p>
            <a:endParaRPr lang="en-GB" sz="2400" b="1" dirty="0"/>
          </a:p>
          <a:p>
            <a:r>
              <a:rPr lang="en-GB" sz="2400" b="1" dirty="0">
                <a:hlinkClick r:id="rId3"/>
              </a:rPr>
              <a:t>https://www.tuc.org.uk/events/tuc-cymru-health-and-safety-reps-network</a:t>
            </a:r>
            <a:endParaRPr lang="en-GB" sz="2400" b="1" dirty="0"/>
          </a:p>
          <a:p>
            <a:r>
              <a:rPr lang="en-GB" sz="2400" b="1" dirty="0">
                <a:hlinkClick r:id="rId4"/>
              </a:rPr>
              <a:t>https://www.tuc.org.uk/wales-tuc-cymru-greener-workplaces-network</a:t>
            </a: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1281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3E10-123A-003F-E0AB-4A0AF07A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TUC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14BF-CADF-98A1-9BC7-F7FBCD7B6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>
              <a:hlinkClick r:id="rId2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AvenirNextW05-Regular"/>
              </a:rPr>
              <a:t>S</a:t>
            </a:r>
            <a:r>
              <a:rPr lang="en-GB" b="1" i="0" dirty="0">
                <a:solidFill>
                  <a:srgbClr val="000000"/>
                </a:solidFill>
                <a:effectLst/>
                <a:latin typeface="AvenirNextW05-Regular"/>
              </a:rPr>
              <a:t>hort bite-sized pieces of learning and longer courses. Each piece of learning is self-contained and contains a mixture of text, video and quizzes. They last between 20 and 45 minutes and can be returned to as many times as you like.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https://tuc.curatr3.com/register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4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oup of people&#10;&#10;Description automatically generated">
            <a:extLst>
              <a:ext uri="{FF2B5EF4-FFF2-40B4-BE49-F238E27FC236}">
                <a16:creationId xmlns:a16="http://schemas.microsoft.com/office/drawing/2014/main" id="{6B739A77-58FF-3E2D-8852-CCCA0F59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6" y="815113"/>
            <a:ext cx="10707028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Close up image of hands applauding">
            <a:extLst>
              <a:ext uri="{FF2B5EF4-FFF2-40B4-BE49-F238E27FC236}">
                <a16:creationId xmlns:a16="http://schemas.microsoft.com/office/drawing/2014/main" id="{B98542CF-C595-8989-2150-45FF23A6E6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596" b="15134"/>
          <a:stretch/>
        </p:blipFill>
        <p:spPr>
          <a:xfrm>
            <a:off x="782689" y="29548"/>
            <a:ext cx="10691240" cy="601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F08D6-963B-E6E2-15E8-B49FD063E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173" y="630936"/>
            <a:ext cx="7315200" cy="2702018"/>
          </a:xfrm>
          <a:noFill/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C7BFB-C0AF-1F4F-DD52-6572485B3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174" y="3427487"/>
            <a:ext cx="7315200" cy="2615906"/>
          </a:xfrm>
          <a:noFill/>
        </p:spPr>
        <p:txBody>
          <a:bodyPr anchor="t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14929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720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2560321"/>
            <a:ext cx="10383520" cy="3209544"/>
          </a:xfrm>
        </p:spPr>
        <p:txBody>
          <a:bodyPr anchor="t">
            <a:noAutofit/>
          </a:bodyPr>
          <a:lstStyle/>
          <a:p>
            <a:r>
              <a:rPr lang="en-GB" sz="2800" dirty="0"/>
              <a:t>Understand challenges women face in becoming safety reps</a:t>
            </a:r>
          </a:p>
          <a:p>
            <a:endParaRPr lang="en-GB" sz="2800" dirty="0"/>
          </a:p>
          <a:p>
            <a:r>
              <a:rPr lang="en-GB" sz="2800" dirty="0"/>
              <a:t> Identify workplace, cultural, and systemic barriers</a:t>
            </a:r>
          </a:p>
          <a:p>
            <a:endParaRPr lang="en-GB" sz="2800" dirty="0"/>
          </a:p>
          <a:p>
            <a:r>
              <a:rPr lang="en-GB" sz="2800" dirty="0"/>
              <a:t>Finding practical solutions to increase inclusivity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000"/>
              <a:t> </a:t>
            </a:r>
            <a:r>
              <a:rPr lang="en-GB" sz="5000" b="1"/>
              <a:t>Why might women hesitate to become safety reps?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800" b="1" dirty="0"/>
              <a:t> Pair:        Share your thoughts with a partner</a:t>
            </a:r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 Share:       Share key points with the group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000" dirty="0"/>
              <a:t>Group Discussion: Barriers</a:t>
            </a:r>
            <a:br>
              <a:rPr lang="en-GB" sz="5000" dirty="0"/>
            </a:br>
            <a:r>
              <a:rPr lang="en-GB" sz="5000" dirty="0"/>
              <a:t>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0" y="2669085"/>
            <a:ext cx="10393680" cy="3100780"/>
          </a:xfrm>
        </p:spPr>
        <p:txBody>
          <a:bodyPr anchor="t">
            <a:noAutofit/>
          </a:bodyPr>
          <a:lstStyle/>
          <a:p>
            <a:r>
              <a:rPr lang="en-GB" sz="3600" dirty="0"/>
              <a:t>Workplace challenges (e.g., culture, stereotypes)</a:t>
            </a:r>
          </a:p>
          <a:p>
            <a:r>
              <a:rPr lang="en-GB" sz="3600" dirty="0"/>
              <a:t>Cultural or societal expectations</a:t>
            </a:r>
          </a:p>
          <a:p>
            <a:r>
              <a:rPr lang="en-GB" sz="3600" dirty="0"/>
              <a:t>Perception of safety roles as male-dominated</a:t>
            </a:r>
          </a:p>
          <a:p>
            <a:r>
              <a:rPr lang="en-GB" sz="3600" dirty="0"/>
              <a:t> Confidence gap and lack of role models</a:t>
            </a:r>
          </a:p>
          <a:p>
            <a:r>
              <a:rPr lang="en-GB" sz="3600" dirty="0"/>
              <a:t>Time constraints and access to training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77D3-5164-6263-09C3-3E28870B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TUC-Women and the Union Safety Rep role</a:t>
            </a:r>
            <a:br>
              <a:rPr lang="en-GB" dirty="0"/>
            </a:br>
            <a:r>
              <a:rPr lang="en-GB" dirty="0"/>
              <a:t>Findings from focus groups, July - October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4443-747D-5438-18DB-DF87D7F88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600201"/>
            <a:ext cx="11714480" cy="5166359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/>
              <a:t>Women felt they did not know much about the role of the safety rep and its powers:</a:t>
            </a:r>
          </a:p>
          <a:p>
            <a:endParaRPr lang="en-GB" b="1" dirty="0"/>
          </a:p>
          <a:p>
            <a:r>
              <a:rPr lang="en-GB" b="1" dirty="0"/>
              <a:t>Where women were in a workplace which already had a safety rep in post, they have been told there was no need for any additional reps.</a:t>
            </a:r>
          </a:p>
          <a:p>
            <a:endParaRPr lang="en-GB" b="1" dirty="0"/>
          </a:p>
          <a:p>
            <a:r>
              <a:rPr lang="en-GB" b="1" dirty="0"/>
              <a:t>Many women felt 'at capacity', and simply had too much else going on to consider taking on additional union duties. There was a perception that it involves a heavy workload burden, and a lack of knowledge of the right to carry out duties in work time.</a:t>
            </a:r>
          </a:p>
          <a:p>
            <a:endParaRPr lang="en-GB" b="1" dirty="0"/>
          </a:p>
          <a:p>
            <a:r>
              <a:rPr lang="en-GB" b="1" dirty="0"/>
              <a:t>The perception of being 'pigeonholed' as the union Equalities or Women’s Officer (even when in post as a safety rep!) because of their gender:</a:t>
            </a:r>
          </a:p>
          <a:p>
            <a:r>
              <a:rPr lang="en-GB" b="1" dirty="0"/>
              <a:t>Some women felt they were, or would be, listened to less compared to men in similar roles; both by management and members.</a:t>
            </a:r>
          </a:p>
          <a:p>
            <a:endParaRPr lang="en-GB" b="1" dirty="0"/>
          </a:p>
          <a:p>
            <a:r>
              <a:rPr lang="en-GB" b="1" dirty="0"/>
              <a:t>There were negative associations with being vocal and adversarial with management, which came with fear of victimisation.</a:t>
            </a:r>
          </a:p>
          <a:p>
            <a:endParaRPr lang="en-GB" b="1" dirty="0"/>
          </a:p>
          <a:p>
            <a:r>
              <a:rPr lang="en-GB" b="1" dirty="0"/>
              <a:t>Women also raised difficulty accessing training: the dates, times, and locations of safety rep training made it hard to juggle caring responsibilities</a:t>
            </a:r>
          </a:p>
          <a:p>
            <a:endParaRPr lang="en-GB" b="1" dirty="0"/>
          </a:p>
          <a:p>
            <a:r>
              <a:rPr lang="en-GB" b="1" dirty="0"/>
              <a:t>Some women felt the safety rep role was the most 'boring' position in the union, or that it was daunting and involves a lot of legalistic knowledge</a:t>
            </a:r>
          </a:p>
          <a:p>
            <a:endParaRPr lang="en-GB" b="1" dirty="0"/>
          </a:p>
          <a:p>
            <a:r>
              <a:rPr lang="en-GB" b="1" dirty="0"/>
              <a:t>A lack of women role models to look up to and learn from meant some women just couldn't see themselves doing it. This was particularly true of younger women: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https://www.tuc.org.uk/research-analysis/reports/women-and-union-safety-rep-role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10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581560"/>
          </a:xfrm>
        </p:spPr>
        <p:txBody>
          <a:bodyPr anchor="ctr">
            <a:normAutofit fontScale="90000"/>
          </a:bodyPr>
          <a:lstStyle/>
          <a:p>
            <a:r>
              <a:rPr lang="en-GB" sz="7200" dirty="0"/>
              <a:t>Solutions?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280" y="1946787"/>
            <a:ext cx="10403840" cy="3823078"/>
          </a:xfrm>
        </p:spPr>
        <p:txBody>
          <a:bodyPr anchor="t">
            <a:noAutofit/>
          </a:bodyPr>
          <a:lstStyle/>
          <a:p>
            <a:pPr algn="ctr"/>
            <a:r>
              <a:rPr lang="en-GB" sz="2400" dirty="0"/>
              <a:t>Promote success stories of female safety reps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Offer mentorship programs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Provide flexible training options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Challenge stereotypes in union messaging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Create inclusive workplace cultures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en-GB" dirty="0"/>
              <a:t>TUC Courses</a:t>
            </a:r>
            <a:endParaRPr dirty="0"/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5D6D8D6-4230-F1B7-B8E1-1D1ED6E6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924816"/>
            <a:ext cx="3720152" cy="501846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FF1131-1432-73AF-E33B-115875A8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en-GB" sz="4400" b="1" dirty="0"/>
              <a:t>Courses for Health and Safety Union Reps in Wales</a:t>
            </a:r>
            <a:endParaRPr lang="en-US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55C5CE-71EE-2293-4363-901C0560B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41323"/>
              </p:ext>
            </p:extLst>
          </p:nvPr>
        </p:nvGraphicFramePr>
        <p:xfrm>
          <a:off x="157317" y="904568"/>
          <a:ext cx="11867534" cy="5968346"/>
        </p:xfrm>
        <a:graphic>
          <a:graphicData uri="http://schemas.openxmlformats.org/drawingml/2006/table">
            <a:tbl>
              <a:tblPr firstRow="1" firstCol="1" bandRow="1"/>
              <a:tblGrid>
                <a:gridCol w="3095257">
                  <a:extLst>
                    <a:ext uri="{9D8B030D-6E8A-4147-A177-3AD203B41FA5}">
                      <a16:colId xmlns:a16="http://schemas.microsoft.com/office/drawing/2014/main" val="2126011139"/>
                    </a:ext>
                  </a:extLst>
                </a:gridCol>
                <a:gridCol w="1338687">
                  <a:extLst>
                    <a:ext uri="{9D8B030D-6E8A-4147-A177-3AD203B41FA5}">
                      <a16:colId xmlns:a16="http://schemas.microsoft.com/office/drawing/2014/main" val="3143780073"/>
                    </a:ext>
                  </a:extLst>
                </a:gridCol>
                <a:gridCol w="1371781">
                  <a:extLst>
                    <a:ext uri="{9D8B030D-6E8A-4147-A177-3AD203B41FA5}">
                      <a16:colId xmlns:a16="http://schemas.microsoft.com/office/drawing/2014/main" val="4268592903"/>
                    </a:ext>
                  </a:extLst>
                </a:gridCol>
                <a:gridCol w="1372985">
                  <a:extLst>
                    <a:ext uri="{9D8B030D-6E8A-4147-A177-3AD203B41FA5}">
                      <a16:colId xmlns:a16="http://schemas.microsoft.com/office/drawing/2014/main" val="2517310249"/>
                    </a:ext>
                  </a:extLst>
                </a:gridCol>
                <a:gridCol w="2393703">
                  <a:extLst>
                    <a:ext uri="{9D8B030D-6E8A-4147-A177-3AD203B41FA5}">
                      <a16:colId xmlns:a16="http://schemas.microsoft.com/office/drawing/2014/main" val="1998615906"/>
                    </a:ext>
                  </a:extLst>
                </a:gridCol>
                <a:gridCol w="2295121">
                  <a:extLst>
                    <a:ext uri="{9D8B030D-6E8A-4147-A177-3AD203B41FA5}">
                      <a16:colId xmlns:a16="http://schemas.microsoft.com/office/drawing/2014/main" val="1261046572"/>
                    </a:ext>
                  </a:extLst>
                </a:gridCol>
              </a:tblGrid>
              <a:tr h="197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name</a:t>
                      </a:r>
                      <a:endParaRPr lang="en-GB" sz="11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Pattern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date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date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Venue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71483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Safety Reps Stage 1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Fridays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17/01/ 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28/03/25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ALW Cardiff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12621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Safety Reps Stage 1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Fridays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17/01/25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28/03/25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ALW Wrexham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13050"/>
                  </a:ext>
                </a:extLst>
              </a:tr>
              <a:tr h="466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Union Reps Stage 2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Fridays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24/01/25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04/03/25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07339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Safety Reps Stage 2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Tuesdays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14/01/25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25/03/25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Coleg Gwent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55381"/>
                  </a:ext>
                </a:extLst>
              </a:tr>
              <a:tr h="73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environmental awareness (for reps)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Tuesday (half day)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14/01/25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14/01/25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07822"/>
                  </a:ext>
                </a:extLst>
              </a:tr>
              <a:tr h="706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Greening the workplace – green rep skills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Mondays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27/01/25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10/02/25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Coleg Gwent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79946"/>
                  </a:ext>
                </a:extLst>
              </a:tr>
              <a:tr h="487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Negotiating for a Just Transition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Thursdays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20/03/25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03/04/25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ALW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63194"/>
                  </a:ext>
                </a:extLst>
              </a:tr>
              <a:tr h="466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Menopause in the Workplace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Mondays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10/03/25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24/03/25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09384"/>
                  </a:ext>
                </a:extLst>
              </a:tr>
              <a:tr h="73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Autism Awareness/ Neurodiversity in the Workplace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Tuesdays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04/03/25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88075"/>
                  </a:ext>
                </a:extLst>
              </a:tr>
              <a:tr h="706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Mental Health – from resilience to resistance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Mondays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31/03/25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07/04/25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2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53" marR="63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Coleg Gwent</a:t>
                      </a:r>
                      <a:endParaRPr lang="en-GB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89" marR="66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098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C2D374E-C587-CEC7-C8B8-6AA98E501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6" y="1455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C9EA9-D6A3-F2E9-ECAB-5A6477AA914F}"/>
              </a:ext>
            </a:extLst>
          </p:cNvPr>
          <p:cNvSpPr txBox="1"/>
          <p:nvPr/>
        </p:nvSpPr>
        <p:spPr>
          <a:xfrm>
            <a:off x="1317523" y="88490"/>
            <a:ext cx="9960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Spring term 2025 - courses for reps</a:t>
            </a:r>
          </a:p>
        </p:txBody>
      </p:sp>
    </p:spTree>
    <p:extLst>
      <p:ext uri="{BB962C8B-B14F-4D97-AF65-F5344CB8AC3E}">
        <p14:creationId xmlns:p14="http://schemas.microsoft.com/office/powerpoint/2010/main" val="29829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1172F2-9C9C-F096-E48F-3D935A506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70496"/>
              </p:ext>
            </p:extLst>
          </p:nvPr>
        </p:nvGraphicFramePr>
        <p:xfrm>
          <a:off x="658761" y="835742"/>
          <a:ext cx="11287434" cy="5722375"/>
        </p:xfrm>
        <a:graphic>
          <a:graphicData uri="http://schemas.openxmlformats.org/drawingml/2006/table">
            <a:tbl>
              <a:tblPr firstRow="1" firstCol="1" bandRow="1"/>
              <a:tblGrid>
                <a:gridCol w="2489458">
                  <a:extLst>
                    <a:ext uri="{9D8B030D-6E8A-4147-A177-3AD203B41FA5}">
                      <a16:colId xmlns:a16="http://schemas.microsoft.com/office/drawing/2014/main" val="509535433"/>
                    </a:ext>
                  </a:extLst>
                </a:gridCol>
                <a:gridCol w="1671332">
                  <a:extLst>
                    <a:ext uri="{9D8B030D-6E8A-4147-A177-3AD203B41FA5}">
                      <a16:colId xmlns:a16="http://schemas.microsoft.com/office/drawing/2014/main" val="2686527621"/>
                    </a:ext>
                  </a:extLst>
                </a:gridCol>
                <a:gridCol w="1300177">
                  <a:extLst>
                    <a:ext uri="{9D8B030D-6E8A-4147-A177-3AD203B41FA5}">
                      <a16:colId xmlns:a16="http://schemas.microsoft.com/office/drawing/2014/main" val="909687715"/>
                    </a:ext>
                  </a:extLst>
                </a:gridCol>
                <a:gridCol w="1301309">
                  <a:extLst>
                    <a:ext uri="{9D8B030D-6E8A-4147-A177-3AD203B41FA5}">
                      <a16:colId xmlns:a16="http://schemas.microsoft.com/office/drawing/2014/main" val="3425372118"/>
                    </a:ext>
                  </a:extLst>
                </a:gridCol>
                <a:gridCol w="2248435">
                  <a:extLst>
                    <a:ext uri="{9D8B030D-6E8A-4147-A177-3AD203B41FA5}">
                      <a16:colId xmlns:a16="http://schemas.microsoft.com/office/drawing/2014/main" val="1205197141"/>
                    </a:ext>
                  </a:extLst>
                </a:gridCol>
                <a:gridCol w="2211092">
                  <a:extLst>
                    <a:ext uri="{9D8B030D-6E8A-4147-A177-3AD203B41FA5}">
                      <a16:colId xmlns:a16="http://schemas.microsoft.com/office/drawing/2014/main" val="3039807768"/>
                    </a:ext>
                  </a:extLst>
                </a:gridCol>
                <a:gridCol w="65631">
                  <a:extLst>
                    <a:ext uri="{9D8B030D-6E8A-4147-A177-3AD203B41FA5}">
                      <a16:colId xmlns:a16="http://schemas.microsoft.com/office/drawing/2014/main" val="1654684486"/>
                    </a:ext>
                  </a:extLst>
                </a:gridCol>
              </a:tblGrid>
              <a:tr h="377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name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Pattern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date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date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Venue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59678"/>
                  </a:ext>
                </a:extLst>
              </a:tr>
              <a:tr h="70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Safety Reps Stage 1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Tuesdays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06/05/25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15/07/25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Newport, Nash Road Campus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Coleg Gwent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14763"/>
                  </a:ext>
                </a:extLst>
              </a:tr>
              <a:tr h="70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Safety Reps Stage 2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Fridays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09/05/25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18/07/25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86155"/>
                  </a:ext>
                </a:extLst>
              </a:tr>
              <a:tr h="107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environmental awareness (for reps)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Wednesday (half day)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7/05/25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7/05/25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03573"/>
                  </a:ext>
                </a:extLst>
              </a:tr>
              <a:tr h="107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Greening our workplaces - Green Representatives Skills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Mondays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02/06/25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16/06/25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 Learning Wales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100" kern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98864"/>
                  </a:ext>
                </a:extLst>
              </a:tr>
              <a:tr h="70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Negotiating for a Just Transition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Tuesdays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10/06/25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24/06/25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Coleg Gwent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1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77882"/>
                  </a:ext>
                </a:extLst>
              </a:tr>
              <a:tr h="1072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Tackling and preventing sexual harassment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Thursdays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08/05/25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22/05/25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en-GB" sz="14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Coleg Gwent</a:t>
                      </a:r>
                      <a:endParaRPr lang="en-GB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GB" sz="1100" kern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207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586D2B9-9DEF-C7AF-A30B-EAAD6D2E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065" y="165911"/>
            <a:ext cx="1241706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Summer term 2025 - courses for reps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2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Widescreen</PresentationFormat>
  <Paragraphs>196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AvenirNextW05-Regular</vt:lpstr>
      <vt:lpstr>Calibri</vt:lpstr>
      <vt:lpstr>Segoe UI</vt:lpstr>
      <vt:lpstr>Office Theme</vt:lpstr>
      <vt:lpstr>Barriers to Women Becoming Health and Safety Reps</vt:lpstr>
      <vt:lpstr>Session Objectives</vt:lpstr>
      <vt:lpstr> Why might women hesitate to become safety reps?</vt:lpstr>
      <vt:lpstr>Group Discussion: Barriers think about</vt:lpstr>
      <vt:lpstr>TUC-Women and the Union Safety Rep role Findings from focus groups, July - October 2022</vt:lpstr>
      <vt:lpstr>Solutions?</vt:lpstr>
      <vt:lpstr>TUC Courses</vt:lpstr>
      <vt:lpstr>PowerPoint Presentation</vt:lpstr>
      <vt:lpstr>PowerPoint Presentation</vt:lpstr>
      <vt:lpstr>PowerPoint Presentation</vt:lpstr>
      <vt:lpstr>PowerPoint Presentation</vt:lpstr>
      <vt:lpstr>TUC Stream</vt:lpstr>
      <vt:lpstr>PowerPoint Presentation</vt:lpstr>
      <vt:lpstr>Thank you for listening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linda butler</cp:lastModifiedBy>
  <cp:revision>3</cp:revision>
  <dcterms:created xsi:type="dcterms:W3CDTF">2013-01-27T09:14:16Z</dcterms:created>
  <dcterms:modified xsi:type="dcterms:W3CDTF">2024-12-02T14:21:25Z</dcterms:modified>
  <cp:category/>
</cp:coreProperties>
</file>