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4"/>
  </p:sldMasterIdLst>
  <p:notesMasterIdLst>
    <p:notesMasterId r:id="rId14"/>
  </p:notesMasterIdLst>
  <p:sldIdLst>
    <p:sldId id="308" r:id="rId5"/>
    <p:sldId id="309" r:id="rId6"/>
    <p:sldId id="343" r:id="rId7"/>
    <p:sldId id="315" r:id="rId8"/>
    <p:sldId id="345" r:id="rId9"/>
    <p:sldId id="347" r:id="rId10"/>
    <p:sldId id="348" r:id="rId11"/>
    <p:sldId id="318" r:id="rId12"/>
    <p:sldId id="326" r:id="rId13"/>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92" userDrawn="1">
          <p15:clr>
            <a:srgbClr val="A4A3A4"/>
          </p15:clr>
        </p15:guide>
        <p15:guide id="2" pos="7056" userDrawn="1">
          <p15:clr>
            <a:srgbClr val="A4A3A4"/>
          </p15:clr>
        </p15:guide>
        <p15:guide id="3" orient="horz" pos="316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4967" autoAdjust="0"/>
  </p:normalViewPr>
  <p:slideViewPr>
    <p:cSldViewPr snapToGrid="0">
      <p:cViewPr varScale="1">
        <p:scale>
          <a:sx n="75" d="100"/>
          <a:sy n="75" d="100"/>
        </p:scale>
        <p:origin x="720" y="54"/>
      </p:cViewPr>
      <p:guideLst>
        <p:guide orient="horz" pos="1392"/>
        <p:guide pos="7056"/>
        <p:guide orient="horz" pos="3168"/>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0" d="100"/>
          <a:sy n="50" d="100"/>
        </p:scale>
        <p:origin x="296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US" dirty="0"/>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5EA28068-AFBD-4979-B752-9EB6F90B1386}" type="datetimeFigureOut">
              <a:rPr lang="en-US" smtClean="0"/>
              <a:t>11/16/2023</a:t>
            </a:fld>
            <a:endParaRPr lang="en-US" dirty="0"/>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US" dirty="0"/>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US" dirty="0"/>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D5939589-3E79-4C82-AA4A-FE78234FAA59}" type="slidenum">
              <a:rPr lang="en-US" smtClean="0"/>
              <a:t>‹#›</a:t>
            </a:fld>
            <a:endParaRPr lang="en-US" dirty="0"/>
          </a:p>
        </p:txBody>
      </p:sp>
    </p:spTree>
    <p:extLst>
      <p:ext uri="{BB962C8B-B14F-4D97-AF65-F5344CB8AC3E}">
        <p14:creationId xmlns:p14="http://schemas.microsoft.com/office/powerpoint/2010/main" val="219496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1</a:t>
            </a:fld>
            <a:endParaRPr lang="en-US" dirty="0"/>
          </a:p>
        </p:txBody>
      </p:sp>
    </p:spTree>
    <p:extLst>
      <p:ext uri="{BB962C8B-B14F-4D97-AF65-F5344CB8AC3E}">
        <p14:creationId xmlns:p14="http://schemas.microsoft.com/office/powerpoint/2010/main" val="9842710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2</a:t>
            </a:fld>
            <a:endParaRPr lang="en-US" dirty="0"/>
          </a:p>
        </p:txBody>
      </p:sp>
    </p:spTree>
    <p:extLst>
      <p:ext uri="{BB962C8B-B14F-4D97-AF65-F5344CB8AC3E}">
        <p14:creationId xmlns:p14="http://schemas.microsoft.com/office/powerpoint/2010/main" val="27531840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3</a:t>
            </a:fld>
            <a:endParaRPr lang="en-US" dirty="0"/>
          </a:p>
        </p:txBody>
      </p:sp>
    </p:spTree>
    <p:extLst>
      <p:ext uri="{BB962C8B-B14F-4D97-AF65-F5344CB8AC3E}">
        <p14:creationId xmlns:p14="http://schemas.microsoft.com/office/powerpoint/2010/main" val="309863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4</a:t>
            </a:fld>
            <a:endParaRPr lang="en-US" dirty="0"/>
          </a:p>
        </p:txBody>
      </p:sp>
    </p:spTree>
    <p:extLst>
      <p:ext uri="{BB962C8B-B14F-4D97-AF65-F5344CB8AC3E}">
        <p14:creationId xmlns:p14="http://schemas.microsoft.com/office/powerpoint/2010/main" val="47124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5</a:t>
            </a:fld>
            <a:endParaRPr lang="en-US" dirty="0"/>
          </a:p>
        </p:txBody>
      </p:sp>
    </p:spTree>
    <p:extLst>
      <p:ext uri="{BB962C8B-B14F-4D97-AF65-F5344CB8AC3E}">
        <p14:creationId xmlns:p14="http://schemas.microsoft.com/office/powerpoint/2010/main" val="2637744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6</a:t>
            </a:fld>
            <a:endParaRPr lang="en-US" dirty="0"/>
          </a:p>
        </p:txBody>
      </p:sp>
    </p:spTree>
    <p:extLst>
      <p:ext uri="{BB962C8B-B14F-4D97-AF65-F5344CB8AC3E}">
        <p14:creationId xmlns:p14="http://schemas.microsoft.com/office/powerpoint/2010/main" val="4293801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7</a:t>
            </a:fld>
            <a:endParaRPr lang="en-US" dirty="0"/>
          </a:p>
        </p:txBody>
      </p:sp>
    </p:spTree>
    <p:extLst>
      <p:ext uri="{BB962C8B-B14F-4D97-AF65-F5344CB8AC3E}">
        <p14:creationId xmlns:p14="http://schemas.microsoft.com/office/powerpoint/2010/main" val="937939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8</a:t>
            </a:fld>
            <a:endParaRPr lang="en-US" dirty="0"/>
          </a:p>
        </p:txBody>
      </p:sp>
    </p:spTree>
    <p:extLst>
      <p:ext uri="{BB962C8B-B14F-4D97-AF65-F5344CB8AC3E}">
        <p14:creationId xmlns:p14="http://schemas.microsoft.com/office/powerpoint/2010/main" val="1658156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5939589-3E79-4C82-AA4A-FE78234FAA59}" type="slidenum">
              <a:rPr lang="en-US" smtClean="0"/>
              <a:t>9</a:t>
            </a:fld>
            <a:endParaRPr lang="en-US" dirty="0"/>
          </a:p>
        </p:txBody>
      </p:sp>
    </p:spTree>
    <p:extLst>
      <p:ext uri="{BB962C8B-B14F-4D97-AF65-F5344CB8AC3E}">
        <p14:creationId xmlns:p14="http://schemas.microsoft.com/office/powerpoint/2010/main" val="1761016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122363"/>
            <a:ext cx="9144000" cy="2387600"/>
          </a:xfrm>
        </p:spPr>
        <p:txBody>
          <a:bodyPr anchor="b"/>
          <a:lstStyle>
            <a:lvl1pPr algn="l">
              <a:defRPr sz="6000" b="1" i="0" cap="all"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4000" y="360203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11" name="Straight Connector 10">
            <a:extLst>
              <a:ext uri="{FF2B5EF4-FFF2-40B4-BE49-F238E27FC236}">
                <a16:creationId xmlns:a16="http://schemas.microsoft.com/office/drawing/2014/main" id="{D1B787A8-0D67-4B7E-9B48-86BD906AB6B5}"/>
              </a:ext>
            </a:extLst>
          </p:cNvPr>
          <p:cNvCxnSpPr>
            <a:cxnSpLocks/>
          </p:cNvCxnSpPr>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9780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1444752" y="1681163"/>
            <a:ext cx="45537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1444752" y="2505075"/>
            <a:ext cx="4553712"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6784848" y="1681163"/>
            <a:ext cx="45537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6784848" y="2505075"/>
            <a:ext cx="4553712"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phic 15">
            <a:extLst>
              <a:ext uri="{FF2B5EF4-FFF2-40B4-BE49-F238E27FC236}">
                <a16:creationId xmlns:a16="http://schemas.microsoft.com/office/drawing/2014/main" id="{A9475260-301F-4744-B1DA-7B00F6FB434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4" name="Graphic 16">
            <a:extLst>
              <a:ext uri="{FF2B5EF4-FFF2-40B4-BE49-F238E27FC236}">
                <a16:creationId xmlns:a16="http://schemas.microsoft.com/office/drawing/2014/main" id="{9BBD3F4B-0836-48C5-AC68-747456D1DD50}"/>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6" name="Graphic 14">
            <a:extLst>
              <a:ext uri="{FF2B5EF4-FFF2-40B4-BE49-F238E27FC236}">
                <a16:creationId xmlns:a16="http://schemas.microsoft.com/office/drawing/2014/main" id="{9B4398D5-99F4-4F83-AA77-9B4177648CAF}"/>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Tree>
    <p:extLst>
      <p:ext uri="{BB962C8B-B14F-4D97-AF65-F5344CB8AC3E}">
        <p14:creationId xmlns:p14="http://schemas.microsoft.com/office/powerpoint/2010/main" val="93759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2A2D237-A706-4712-90CA-B04517CBBE05}"/>
              </a:ext>
            </a:extLst>
          </p:cNvPr>
          <p:cNvSpPr>
            <a:spLocks noGrp="1"/>
          </p:cNvSpPr>
          <p:nvPr>
            <p:ph type="body" idx="1"/>
          </p:nvPr>
        </p:nvSpPr>
        <p:spPr>
          <a:xfrm>
            <a:off x="1444752" y="1681163"/>
            <a:ext cx="28346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p:nvPr>
        </p:nvSpPr>
        <p:spPr>
          <a:xfrm>
            <a:off x="1444752" y="2505075"/>
            <a:ext cx="28346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
        <p:nvSpPr>
          <p:cNvPr id="5" name="Text Placeholder 4">
            <a:extLst>
              <a:ext uri="{FF2B5EF4-FFF2-40B4-BE49-F238E27FC236}">
                <a16:creationId xmlns:a16="http://schemas.microsoft.com/office/drawing/2014/main" id="{F3D53357-616B-47F4-944B-F979FE96635D}"/>
              </a:ext>
            </a:extLst>
          </p:cNvPr>
          <p:cNvSpPr>
            <a:spLocks noGrp="1"/>
          </p:cNvSpPr>
          <p:nvPr>
            <p:ph type="body" sz="quarter" idx="3"/>
          </p:nvPr>
        </p:nvSpPr>
        <p:spPr>
          <a:xfrm>
            <a:off x="4983480" y="1681163"/>
            <a:ext cx="28346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p:nvPr>
        </p:nvSpPr>
        <p:spPr>
          <a:xfrm>
            <a:off x="4983480" y="2505075"/>
            <a:ext cx="28346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p:txBody>
      </p:sp>
      <p:cxnSp>
        <p:nvCxnSpPr>
          <p:cNvPr id="10" name="Straight Connector 9">
            <a:extLst>
              <a:ext uri="{FF2B5EF4-FFF2-40B4-BE49-F238E27FC236}">
                <a16:creationId xmlns:a16="http://schemas.microsoft.com/office/drawing/2014/main" id="{160F34ED-DA60-4CC2-B735-B0EC5D9FEA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phic 15">
            <a:extLst>
              <a:ext uri="{FF2B5EF4-FFF2-40B4-BE49-F238E27FC236}">
                <a16:creationId xmlns:a16="http://schemas.microsoft.com/office/drawing/2014/main" id="{A9475260-301F-4744-B1DA-7B00F6FB434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4" name="Graphic 16">
            <a:extLst>
              <a:ext uri="{FF2B5EF4-FFF2-40B4-BE49-F238E27FC236}">
                <a16:creationId xmlns:a16="http://schemas.microsoft.com/office/drawing/2014/main" id="{9BBD3F4B-0836-48C5-AC68-747456D1DD50}"/>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6" name="Graphic 14">
            <a:extLst>
              <a:ext uri="{FF2B5EF4-FFF2-40B4-BE49-F238E27FC236}">
                <a16:creationId xmlns:a16="http://schemas.microsoft.com/office/drawing/2014/main" id="{9B4398D5-99F4-4F83-AA77-9B4177648CAF}"/>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5" name="Text Placeholder 4">
            <a:extLst>
              <a:ext uri="{FF2B5EF4-FFF2-40B4-BE49-F238E27FC236}">
                <a16:creationId xmlns:a16="http://schemas.microsoft.com/office/drawing/2014/main" id="{2D693B15-7265-4478-9579-62FCD5222D04}"/>
              </a:ext>
            </a:extLst>
          </p:cNvPr>
          <p:cNvSpPr>
            <a:spLocks noGrp="1"/>
          </p:cNvSpPr>
          <p:nvPr>
            <p:ph type="body" sz="quarter" idx="13"/>
          </p:nvPr>
        </p:nvSpPr>
        <p:spPr>
          <a:xfrm>
            <a:off x="8531352" y="1769269"/>
            <a:ext cx="28346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7" name="Content Placeholder 5">
            <a:extLst>
              <a:ext uri="{FF2B5EF4-FFF2-40B4-BE49-F238E27FC236}">
                <a16:creationId xmlns:a16="http://schemas.microsoft.com/office/drawing/2014/main" id="{48F9E92F-BB16-4896-A47F-6497C3D705B9}"/>
              </a:ext>
            </a:extLst>
          </p:cNvPr>
          <p:cNvSpPr>
            <a:spLocks noGrp="1"/>
          </p:cNvSpPr>
          <p:nvPr>
            <p:ph sz="quarter" idx="14"/>
          </p:nvPr>
        </p:nvSpPr>
        <p:spPr>
          <a:xfrm>
            <a:off x="8531352" y="2593181"/>
            <a:ext cx="2834640" cy="3684588"/>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373079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6391656" y="804672"/>
            <a:ext cx="4434840" cy="886968"/>
          </a:xfrm>
        </p:spPr>
        <p:txBody>
          <a:bodyPr anchor="b"/>
          <a:lstStyle>
            <a:lvl1pPr algn="l">
              <a:defRPr sz="5400" b="0" i="0" cap="none" baseline="0"/>
            </a:lvl1pPr>
          </a:lstStyle>
          <a:p>
            <a:r>
              <a:rPr lang="en-US" dirty="0"/>
              <a:t>Title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6391654" y="1801368"/>
            <a:ext cx="4434840" cy="4754880"/>
          </a:xfrm>
        </p:spPr>
        <p:txBody>
          <a:bodyPr>
            <a:normAutofit/>
          </a:bodyPr>
          <a:lstStyle>
            <a:lvl1pPr marL="0" indent="0" algn="l">
              <a:lnSpc>
                <a:spcPct val="11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a:xfrm rot="16200000">
            <a:off x="9811512" y="1591056"/>
            <a:ext cx="3547872" cy="365125"/>
          </a:xfrm>
        </p:spPr>
        <p:txBody>
          <a:bodyPr/>
          <a:lstStyle>
            <a:lvl1pPr>
              <a:defRPr>
                <a:solidFill>
                  <a:schemeClr val="accent2"/>
                </a:solidFill>
              </a:defRPr>
            </a:lvl1pPr>
          </a:lstStyle>
          <a:p>
            <a:r>
              <a:rPr lang="en-US" dirty="0"/>
              <a:t>Presentation Title</a:t>
            </a:r>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lvl1pPr>
              <a:defRPr>
                <a:solidFill>
                  <a:schemeClr val="accent2"/>
                </a:solidFill>
              </a:defRPr>
            </a:lvl1pPr>
          </a:lstStyle>
          <a:p>
            <a:fld id="{D8DA9DAA-006C-4F4B-980E-E3DF019B24E2}" type="slidenum">
              <a:rPr lang="en-US" smtClean="0"/>
              <a:pPr/>
              <a:t>‹#›</a:t>
            </a:fld>
            <a:endParaRPr lang="en-US" dirty="0"/>
          </a:p>
        </p:txBody>
      </p:sp>
      <p:cxnSp>
        <p:nvCxnSpPr>
          <p:cNvPr id="7" name="Straight Connector 6">
            <a:extLst>
              <a:ext uri="{FF2B5EF4-FFF2-40B4-BE49-F238E27FC236}">
                <a16:creationId xmlns:a16="http://schemas.microsoft.com/office/drawing/2014/main" id="{6939C974-0ED4-4915-BBF7-1FB00C18AD45}"/>
              </a:ext>
            </a:extLst>
          </p:cNvPr>
          <p:cNvCxnSpPr>
            <a:cxnSpLocks/>
          </p:cNvCxnSpPr>
          <p:nvPr userDrawn="1"/>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515930B2-E36D-4D05-A6B3-CA1BF61D50CC}"/>
              </a:ext>
            </a:extLst>
          </p:cNvPr>
          <p:cNvSpPr/>
          <p:nvPr userDrawn="1"/>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12">
            <a:extLst>
              <a:ext uri="{FF2B5EF4-FFF2-40B4-BE49-F238E27FC236}">
                <a16:creationId xmlns:a16="http://schemas.microsoft.com/office/drawing/2014/main" id="{9CEC7E0F-60E8-418B-978D-C607C82E97F7}"/>
              </a:ext>
            </a:extLst>
          </p:cNvPr>
          <p:cNvSpPr>
            <a:spLocks noGrp="1"/>
          </p:cNvSpPr>
          <p:nvPr>
            <p:ph type="pic" sz="quarter" idx="13"/>
          </p:nvPr>
        </p:nvSpPr>
        <p:spPr>
          <a:xfrm>
            <a:off x="283464" y="3108960"/>
            <a:ext cx="5221224" cy="3447288"/>
          </a:xfrm>
        </p:spPr>
        <p:txBody>
          <a:bodyPr anchor="ctr"/>
          <a:lstStyle>
            <a:lvl1pPr algn="ctr">
              <a:buNone/>
              <a:defRPr>
                <a:solidFill>
                  <a:schemeClr val="bg1"/>
                </a:solidFill>
              </a:defRPr>
            </a:lvl1pPr>
          </a:lstStyle>
          <a:p>
            <a:r>
              <a:rPr lang="en-US"/>
              <a:t>Click icon to add picture</a:t>
            </a:r>
            <a:endParaRPr lang="en-US" dirty="0"/>
          </a:p>
        </p:txBody>
      </p:sp>
      <p:sp>
        <p:nvSpPr>
          <p:cNvPr id="10" name="Picture Placeholder 12">
            <a:extLst>
              <a:ext uri="{FF2B5EF4-FFF2-40B4-BE49-F238E27FC236}">
                <a16:creationId xmlns:a16="http://schemas.microsoft.com/office/drawing/2014/main" id="{F146D6C1-343E-4F97-A565-55BBB15F4C77}"/>
              </a:ext>
            </a:extLst>
          </p:cNvPr>
          <p:cNvSpPr>
            <a:spLocks noGrp="1"/>
          </p:cNvSpPr>
          <p:nvPr>
            <p:ph type="pic" sz="quarter" idx="14"/>
          </p:nvPr>
        </p:nvSpPr>
        <p:spPr>
          <a:xfrm>
            <a:off x="283464" y="301752"/>
            <a:ext cx="2459736" cy="2505456"/>
          </a:xfrm>
        </p:spPr>
        <p:txBody>
          <a:bodyPr anchor="ctr"/>
          <a:lstStyle>
            <a:lvl1pPr algn="ctr">
              <a:buNone/>
              <a:defRPr>
                <a:solidFill>
                  <a:schemeClr val="bg1"/>
                </a:solidFill>
              </a:defRPr>
            </a:lvl1pPr>
          </a:lstStyle>
          <a:p>
            <a:r>
              <a:rPr lang="en-US"/>
              <a:t>Click icon to add picture</a:t>
            </a:r>
            <a:endParaRPr lang="en-US" dirty="0"/>
          </a:p>
        </p:txBody>
      </p:sp>
      <p:sp>
        <p:nvSpPr>
          <p:cNvPr id="11" name="Picture Placeholder 12">
            <a:extLst>
              <a:ext uri="{FF2B5EF4-FFF2-40B4-BE49-F238E27FC236}">
                <a16:creationId xmlns:a16="http://schemas.microsoft.com/office/drawing/2014/main" id="{BA123E2D-4554-47D5-B0EC-0C47EDB41626}"/>
              </a:ext>
            </a:extLst>
          </p:cNvPr>
          <p:cNvSpPr>
            <a:spLocks noGrp="1"/>
          </p:cNvSpPr>
          <p:nvPr>
            <p:ph type="pic" sz="quarter" idx="15"/>
          </p:nvPr>
        </p:nvSpPr>
        <p:spPr>
          <a:xfrm>
            <a:off x="3044952" y="301752"/>
            <a:ext cx="2459736" cy="2505456"/>
          </a:xfrm>
        </p:spPr>
        <p:txBody>
          <a:bodyPr anchor="ctr"/>
          <a:lstStyle>
            <a:lvl1pPr algn="ctr">
              <a:buNone/>
              <a:defRPr>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1257891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Only">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33" name="Picture Placeholder 32">
            <a:extLst>
              <a:ext uri="{FF2B5EF4-FFF2-40B4-BE49-F238E27FC236}">
                <a16:creationId xmlns:a16="http://schemas.microsoft.com/office/drawing/2014/main" id="{3186EA6A-5CD5-4DF7-9C8A-EDFAF28A80D9}"/>
              </a:ext>
            </a:extLst>
          </p:cNvPr>
          <p:cNvSpPr>
            <a:spLocks noGrp="1"/>
          </p:cNvSpPr>
          <p:nvPr>
            <p:ph type="pic" sz="quarter" idx="14"/>
          </p:nvPr>
        </p:nvSpPr>
        <p:spPr>
          <a:xfrm>
            <a:off x="1777111" y="407499"/>
            <a:ext cx="1952279" cy="1952279"/>
          </a:xfrm>
          <a:custGeom>
            <a:avLst/>
            <a:gdLst>
              <a:gd name="connsiteX0" fmla="*/ 976140 w 1952279"/>
              <a:gd name="connsiteY0" fmla="*/ 0 h 1952279"/>
              <a:gd name="connsiteX1" fmla="*/ 1952279 w 1952279"/>
              <a:gd name="connsiteY1" fmla="*/ 976140 h 1952279"/>
              <a:gd name="connsiteX2" fmla="*/ 976140 w 1952279"/>
              <a:gd name="connsiteY2" fmla="*/ 1952279 h 1952279"/>
              <a:gd name="connsiteX3" fmla="*/ 0 w 1952279"/>
              <a:gd name="connsiteY3" fmla="*/ 976140 h 1952279"/>
              <a:gd name="connsiteX4" fmla="*/ 976140 w 1952279"/>
              <a:gd name="connsiteY4" fmla="*/ 0 h 1952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2279" h="1952279">
                <a:moveTo>
                  <a:pt x="976140" y="0"/>
                </a:moveTo>
                <a:cubicBezTo>
                  <a:pt x="1515247" y="0"/>
                  <a:pt x="1952279" y="437033"/>
                  <a:pt x="1952279" y="976140"/>
                </a:cubicBezTo>
                <a:cubicBezTo>
                  <a:pt x="1952279" y="1515246"/>
                  <a:pt x="1515247" y="1952279"/>
                  <a:pt x="976140" y="1952279"/>
                </a:cubicBezTo>
                <a:cubicBezTo>
                  <a:pt x="437033" y="1952279"/>
                  <a:pt x="0" y="1515246"/>
                  <a:pt x="0" y="976140"/>
                </a:cubicBezTo>
                <a:cubicBezTo>
                  <a:pt x="0" y="437033"/>
                  <a:pt x="437033" y="0"/>
                  <a:pt x="976140" y="0"/>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32" name="Picture Placeholder 31">
            <a:extLst>
              <a:ext uri="{FF2B5EF4-FFF2-40B4-BE49-F238E27FC236}">
                <a16:creationId xmlns:a16="http://schemas.microsoft.com/office/drawing/2014/main" id="{83D5117F-F235-498D-99A5-9DE2D665576C}"/>
              </a:ext>
            </a:extLst>
          </p:cNvPr>
          <p:cNvSpPr>
            <a:spLocks noGrp="1"/>
          </p:cNvSpPr>
          <p:nvPr>
            <p:ph type="pic" sz="quarter" idx="15"/>
          </p:nvPr>
        </p:nvSpPr>
        <p:spPr>
          <a:xfrm>
            <a:off x="3528345" y="1972581"/>
            <a:ext cx="2290065" cy="2273502"/>
          </a:xfrm>
          <a:custGeom>
            <a:avLst/>
            <a:gdLst>
              <a:gd name="connsiteX0" fmla="*/ 1145032 w 2290065"/>
              <a:gd name="connsiteY0" fmla="*/ 0 h 2273502"/>
              <a:gd name="connsiteX1" fmla="*/ 2290065 w 2290065"/>
              <a:gd name="connsiteY1" fmla="*/ 1145033 h 2273502"/>
              <a:gd name="connsiteX2" fmla="*/ 1375797 w 2290065"/>
              <a:gd name="connsiteY2" fmla="*/ 2266803 h 2273502"/>
              <a:gd name="connsiteX3" fmla="*/ 1331903 w 2290065"/>
              <a:gd name="connsiteY3" fmla="*/ 2273502 h 2273502"/>
              <a:gd name="connsiteX4" fmla="*/ 958162 w 2290065"/>
              <a:gd name="connsiteY4" fmla="*/ 2273502 h 2273502"/>
              <a:gd name="connsiteX5" fmla="*/ 914268 w 2290065"/>
              <a:gd name="connsiteY5" fmla="*/ 2266803 h 2273502"/>
              <a:gd name="connsiteX6" fmla="*/ 5911 w 2290065"/>
              <a:gd name="connsiteY6" fmla="*/ 1262106 h 2273502"/>
              <a:gd name="connsiteX7" fmla="*/ 0 w 2290065"/>
              <a:gd name="connsiteY7" fmla="*/ 1145053 h 2273502"/>
              <a:gd name="connsiteX8" fmla="*/ 0 w 2290065"/>
              <a:gd name="connsiteY8" fmla="*/ 1145014 h 2273502"/>
              <a:gd name="connsiteX9" fmla="*/ 5911 w 2290065"/>
              <a:gd name="connsiteY9" fmla="*/ 1027960 h 2273502"/>
              <a:gd name="connsiteX10" fmla="*/ 1145032 w 2290065"/>
              <a:gd name="connsiteY10" fmla="*/ 0 h 227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90065" h="2273502">
                <a:moveTo>
                  <a:pt x="1145032" y="0"/>
                </a:moveTo>
                <a:cubicBezTo>
                  <a:pt x="1777417" y="0"/>
                  <a:pt x="2290065" y="512649"/>
                  <a:pt x="2290065" y="1145033"/>
                </a:cubicBezTo>
                <a:cubicBezTo>
                  <a:pt x="2290065" y="1698370"/>
                  <a:pt x="1897569" y="2160033"/>
                  <a:pt x="1375797" y="2266803"/>
                </a:cubicBezTo>
                <a:lnTo>
                  <a:pt x="1331903" y="2273502"/>
                </a:lnTo>
                <a:lnTo>
                  <a:pt x="958162" y="2273502"/>
                </a:lnTo>
                <a:lnTo>
                  <a:pt x="914268" y="2266803"/>
                </a:lnTo>
                <a:cubicBezTo>
                  <a:pt x="429765" y="2167660"/>
                  <a:pt x="56730" y="1762511"/>
                  <a:pt x="5911" y="1262106"/>
                </a:cubicBezTo>
                <a:lnTo>
                  <a:pt x="0" y="1145053"/>
                </a:lnTo>
                <a:lnTo>
                  <a:pt x="0" y="1145014"/>
                </a:lnTo>
                <a:lnTo>
                  <a:pt x="5911" y="1027960"/>
                </a:lnTo>
                <a:cubicBezTo>
                  <a:pt x="64548" y="450571"/>
                  <a:pt x="552172" y="0"/>
                  <a:pt x="1145032" y="0"/>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31" name="Picture Placeholder 30">
            <a:extLst>
              <a:ext uri="{FF2B5EF4-FFF2-40B4-BE49-F238E27FC236}">
                <a16:creationId xmlns:a16="http://schemas.microsoft.com/office/drawing/2014/main" id="{E1E0A794-F1D3-4628-B5B1-9D48AB34C3D4}"/>
              </a:ext>
            </a:extLst>
          </p:cNvPr>
          <p:cNvSpPr>
            <a:spLocks noGrp="1"/>
          </p:cNvSpPr>
          <p:nvPr>
            <p:ph type="pic" sz="quarter" idx="16"/>
          </p:nvPr>
        </p:nvSpPr>
        <p:spPr>
          <a:xfrm>
            <a:off x="5579539" y="4386312"/>
            <a:ext cx="3119293" cy="2462810"/>
          </a:xfrm>
          <a:custGeom>
            <a:avLst/>
            <a:gdLst>
              <a:gd name="connsiteX0" fmla="*/ 1559647 w 3119293"/>
              <a:gd name="connsiteY0" fmla="*/ 0 h 2462810"/>
              <a:gd name="connsiteX1" fmla="*/ 3119293 w 3119293"/>
              <a:gd name="connsiteY1" fmla="*/ 1559647 h 2462810"/>
              <a:gd name="connsiteX2" fmla="*/ 2852930 w 3119293"/>
              <a:gd name="connsiteY2" fmla="*/ 2431660 h 2462810"/>
              <a:gd name="connsiteX3" fmla="*/ 2829636 w 3119293"/>
              <a:gd name="connsiteY3" fmla="*/ 2462810 h 2462810"/>
              <a:gd name="connsiteX4" fmla="*/ 289658 w 3119293"/>
              <a:gd name="connsiteY4" fmla="*/ 2462810 h 2462810"/>
              <a:gd name="connsiteX5" fmla="*/ 266363 w 3119293"/>
              <a:gd name="connsiteY5" fmla="*/ 2431660 h 2462810"/>
              <a:gd name="connsiteX6" fmla="*/ 0 w 3119293"/>
              <a:gd name="connsiteY6" fmla="*/ 1559647 h 2462810"/>
              <a:gd name="connsiteX7" fmla="*/ 1559647 w 3119293"/>
              <a:gd name="connsiteY7" fmla="*/ 0 h 2462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19293" h="2462810">
                <a:moveTo>
                  <a:pt x="1559647" y="0"/>
                </a:moveTo>
                <a:cubicBezTo>
                  <a:pt x="2421016" y="0"/>
                  <a:pt x="3119293" y="698278"/>
                  <a:pt x="3119293" y="1559647"/>
                </a:cubicBezTo>
                <a:cubicBezTo>
                  <a:pt x="3119293" y="1882660"/>
                  <a:pt x="3021098" y="2182739"/>
                  <a:pt x="2852930" y="2431660"/>
                </a:cubicBezTo>
                <a:lnTo>
                  <a:pt x="2829636" y="2462810"/>
                </a:lnTo>
                <a:lnTo>
                  <a:pt x="289658" y="2462810"/>
                </a:lnTo>
                <a:lnTo>
                  <a:pt x="266363" y="2431660"/>
                </a:lnTo>
                <a:cubicBezTo>
                  <a:pt x="98195" y="2182739"/>
                  <a:pt x="0" y="1882660"/>
                  <a:pt x="0" y="1559647"/>
                </a:cubicBezTo>
                <a:cubicBezTo>
                  <a:pt x="0" y="698278"/>
                  <a:pt x="698278" y="0"/>
                  <a:pt x="1559647" y="0"/>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30" name="Picture Placeholder 29">
            <a:extLst>
              <a:ext uri="{FF2B5EF4-FFF2-40B4-BE49-F238E27FC236}">
                <a16:creationId xmlns:a16="http://schemas.microsoft.com/office/drawing/2014/main" id="{B8D3F45B-B631-47D3-A33C-71CEC2B3602C}"/>
              </a:ext>
            </a:extLst>
          </p:cNvPr>
          <p:cNvSpPr>
            <a:spLocks noGrp="1"/>
          </p:cNvSpPr>
          <p:nvPr>
            <p:ph type="pic" sz="quarter" idx="17"/>
          </p:nvPr>
        </p:nvSpPr>
        <p:spPr>
          <a:xfrm>
            <a:off x="1092905" y="4018982"/>
            <a:ext cx="3854161" cy="2839018"/>
          </a:xfrm>
          <a:custGeom>
            <a:avLst/>
            <a:gdLst>
              <a:gd name="connsiteX0" fmla="*/ 1927061 w 3854161"/>
              <a:gd name="connsiteY0" fmla="*/ 0 h 2839018"/>
              <a:gd name="connsiteX1" fmla="*/ 1927101 w 3854161"/>
              <a:gd name="connsiteY1" fmla="*/ 0 h 2839018"/>
              <a:gd name="connsiteX2" fmla="*/ 2124114 w 3854161"/>
              <a:gd name="connsiteY2" fmla="*/ 9948 h 2839018"/>
              <a:gd name="connsiteX3" fmla="*/ 3854161 w 3854161"/>
              <a:gd name="connsiteY3" fmla="*/ 1927080 h 2839018"/>
              <a:gd name="connsiteX4" fmla="*/ 3702722 w 3854161"/>
              <a:gd name="connsiteY4" fmla="*/ 2677187 h 2839018"/>
              <a:gd name="connsiteX5" fmla="*/ 3624763 w 3854161"/>
              <a:gd name="connsiteY5" fmla="*/ 2839018 h 2839018"/>
              <a:gd name="connsiteX6" fmla="*/ 229398 w 3854161"/>
              <a:gd name="connsiteY6" fmla="*/ 2839018 h 2839018"/>
              <a:gd name="connsiteX7" fmla="*/ 151440 w 3854161"/>
              <a:gd name="connsiteY7" fmla="*/ 2677187 h 2839018"/>
              <a:gd name="connsiteX8" fmla="*/ 0 w 3854161"/>
              <a:gd name="connsiteY8" fmla="*/ 1927080 h 2839018"/>
              <a:gd name="connsiteX9" fmla="*/ 1730048 w 3854161"/>
              <a:gd name="connsiteY9" fmla="*/ 9948 h 2839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54161" h="2839018">
                <a:moveTo>
                  <a:pt x="1927061" y="0"/>
                </a:moveTo>
                <a:lnTo>
                  <a:pt x="1927101" y="0"/>
                </a:lnTo>
                <a:lnTo>
                  <a:pt x="2124114" y="9948"/>
                </a:lnTo>
                <a:cubicBezTo>
                  <a:pt x="3095856" y="108634"/>
                  <a:pt x="3854161" y="929301"/>
                  <a:pt x="3854161" y="1927080"/>
                </a:cubicBezTo>
                <a:cubicBezTo>
                  <a:pt x="3854161" y="2193154"/>
                  <a:pt x="3800237" y="2446634"/>
                  <a:pt x="3702722" y="2677187"/>
                </a:cubicBezTo>
                <a:lnTo>
                  <a:pt x="3624763" y="2839018"/>
                </a:lnTo>
                <a:lnTo>
                  <a:pt x="229398" y="2839018"/>
                </a:lnTo>
                <a:lnTo>
                  <a:pt x="151440" y="2677187"/>
                </a:lnTo>
                <a:cubicBezTo>
                  <a:pt x="53924" y="2446634"/>
                  <a:pt x="0" y="2193154"/>
                  <a:pt x="0" y="1927080"/>
                </a:cubicBezTo>
                <a:cubicBezTo>
                  <a:pt x="0" y="929301"/>
                  <a:pt x="758305" y="108634"/>
                  <a:pt x="1730048" y="9948"/>
                </a:cubicBezTo>
                <a:close/>
              </a:path>
            </a:pathLst>
          </a:custGeom>
        </p:spPr>
        <p:txBody>
          <a:bodyPr wrap="square" anchor="ctr">
            <a:noAutofit/>
          </a:bodyPr>
          <a:lstStyle>
            <a:lvl1pPr algn="ctr">
              <a:buNone/>
              <a:defRPr sz="18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a:xfrm>
            <a:off x="5760720" y="585216"/>
            <a:ext cx="5276088" cy="2276856"/>
          </a:xfrm>
        </p:spPr>
        <p:txBody>
          <a:bodyPr anchor="b"/>
          <a:lstStyle>
            <a:lvl1pPr algn="r">
              <a:defRPr sz="4800" b="1" cap="all" spc="400" baseline="0">
                <a:solidFill>
                  <a:schemeClr val="bg1"/>
                </a:solidFill>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a:xfrm>
            <a:off x="658368" y="201168"/>
            <a:ext cx="2743200" cy="365125"/>
          </a:xfrm>
        </p:spPr>
        <p:txBody>
          <a:bodyPr/>
          <a:lstStyle>
            <a:lvl1pPr>
              <a:defRPr>
                <a:solidFill>
                  <a:schemeClr val="bg1"/>
                </a:solidFill>
              </a:defRPr>
            </a:lvl1pPr>
          </a:lstStyle>
          <a:p>
            <a:r>
              <a:rPr lang="en-US" dirty="0"/>
              <a:t>9/3/20XX</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a:xfrm rot="16200000">
            <a:off x="-548640" y="1938528"/>
            <a:ext cx="2788920" cy="365125"/>
          </a:xfrm>
        </p:spPr>
        <p:txBody>
          <a:bodyPr/>
          <a:lstStyle>
            <a:lvl1pPr>
              <a:defRPr>
                <a:solidFill>
                  <a:schemeClr val="bg1"/>
                </a:solidFill>
              </a:defRPr>
            </a:lvl1pPr>
          </a:lstStyle>
          <a:p>
            <a:r>
              <a:rPr lang="en-US" dirty="0"/>
              <a:t>Presentation Title</a:t>
            </a:r>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a:xfrm>
            <a:off x="8610600" y="201168"/>
            <a:ext cx="2743200" cy="365125"/>
          </a:xfrm>
        </p:spPr>
        <p:txBody>
          <a:bodyPr/>
          <a:lstStyle>
            <a:lvl1pPr>
              <a:defRPr>
                <a:solidFill>
                  <a:schemeClr val="bg1"/>
                </a:solidFill>
              </a:defRPr>
            </a:lvl1pPr>
          </a:lstStyle>
          <a:p>
            <a:fld id="{D8DA9DAA-006C-4F4B-980E-E3DF019B24E2}" type="slidenum">
              <a:rPr lang="en-US" smtClean="0"/>
              <a:pPr/>
              <a:t>‹#›</a:t>
            </a:fld>
            <a:endParaRPr lang="en-US" dirty="0"/>
          </a:p>
        </p:txBody>
      </p:sp>
      <p:sp>
        <p:nvSpPr>
          <p:cNvPr id="8" name="Graphic 32">
            <a:extLst>
              <a:ext uri="{FF2B5EF4-FFF2-40B4-BE49-F238E27FC236}">
                <a16:creationId xmlns:a16="http://schemas.microsoft.com/office/drawing/2014/main" id="{846CD0EA-B0AA-4845-81A5-4ADD7C58B12F}"/>
              </a:ext>
            </a:extLst>
          </p:cNvPr>
          <p:cNvSpPr/>
          <p:nvPr userDrawn="1"/>
        </p:nvSpPr>
        <p:spPr>
          <a:xfrm>
            <a:off x="1472366" y="185953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10" name="Graphic 33">
            <a:extLst>
              <a:ext uri="{FF2B5EF4-FFF2-40B4-BE49-F238E27FC236}">
                <a16:creationId xmlns:a16="http://schemas.microsoft.com/office/drawing/2014/main" id="{0E97A0CB-7CB1-47F0-BD48-EEECBAC39CD2}"/>
              </a:ext>
            </a:extLst>
          </p:cNvPr>
          <p:cNvSpPr/>
          <p:nvPr userDrawn="1"/>
        </p:nvSpPr>
        <p:spPr>
          <a:xfrm>
            <a:off x="2014523" y="3146867"/>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
        <p:nvSpPr>
          <p:cNvPr id="12" name="Graphic 31">
            <a:extLst>
              <a:ext uri="{FF2B5EF4-FFF2-40B4-BE49-F238E27FC236}">
                <a16:creationId xmlns:a16="http://schemas.microsoft.com/office/drawing/2014/main" id="{477816C9-06CB-4BC5-B26B-6A2877BD941A}"/>
              </a:ext>
            </a:extLst>
          </p:cNvPr>
          <p:cNvSpPr/>
          <p:nvPr userDrawn="1"/>
        </p:nvSpPr>
        <p:spPr>
          <a:xfrm>
            <a:off x="5404920" y="450829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cxnSp>
        <p:nvCxnSpPr>
          <p:cNvPr id="14" name="Straight Connector 13">
            <a:extLst>
              <a:ext uri="{FF2B5EF4-FFF2-40B4-BE49-F238E27FC236}">
                <a16:creationId xmlns:a16="http://schemas.microsoft.com/office/drawing/2014/main" id="{13AE7F8D-AE68-4A83-BAB5-3A97D473CE3C}"/>
              </a:ext>
            </a:extLst>
          </p:cNvPr>
          <p:cNvCxnSpPr>
            <a:cxnSpLocks/>
          </p:cNvCxnSpPr>
          <p:nvPr userDrawn="1"/>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A928810C-E773-43AE-A2A1-4073955CC8DA}"/>
              </a:ext>
            </a:extLst>
          </p:cNvPr>
          <p:cNvSpPr>
            <a:spLocks noGrp="1"/>
          </p:cNvSpPr>
          <p:nvPr>
            <p:ph type="body" sz="quarter" idx="13"/>
          </p:nvPr>
        </p:nvSpPr>
        <p:spPr>
          <a:xfrm>
            <a:off x="5760720" y="3127248"/>
            <a:ext cx="5276088" cy="1124712"/>
          </a:xfrm>
        </p:spPr>
        <p:txBody>
          <a:bodyPr/>
          <a:lstStyle>
            <a:lvl1pPr marL="0" indent="0" algn="r">
              <a:buNone/>
              <a:defRPr sz="1800">
                <a:solidFill>
                  <a:schemeClr val="bg1"/>
                </a:solidFill>
              </a:defRPr>
            </a:lvl1pPr>
          </a:lstStyle>
          <a:p>
            <a:pPr lvl="0"/>
            <a:r>
              <a:rPr lang="en-US"/>
              <a:t>Click to edit Master text styles</a:t>
            </a:r>
          </a:p>
        </p:txBody>
      </p:sp>
    </p:spTree>
    <p:extLst>
      <p:ext uri="{BB962C8B-B14F-4D97-AF65-F5344CB8AC3E}">
        <p14:creationId xmlns:p14="http://schemas.microsoft.com/office/powerpoint/2010/main" val="301045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p:txBody>
          <a:bodyPr/>
          <a:lstStyle/>
          <a:p>
            <a:r>
              <a:rPr lang="en-US" dirty="0"/>
              <a:t>9/3/20XX</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p:txBody>
          <a:bodyPr/>
          <a:lstStyle/>
          <a:p>
            <a:r>
              <a:rPr lang="en-US" dirty="0"/>
              <a:t>Presentation Title</a:t>
            </a:r>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6" name="Straight Connector 5">
            <a:extLst>
              <a:ext uri="{FF2B5EF4-FFF2-40B4-BE49-F238E27FC236}">
                <a16:creationId xmlns:a16="http://schemas.microsoft.com/office/drawing/2014/main" id="{57596AF9-469C-436D-B7D2-77952EF1825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3291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DFF36D6-399B-43E3-84DD-9FC5119ECCE9}"/>
              </a:ext>
            </a:extLst>
          </p:cNvPr>
          <p:cNvSpPr>
            <a:spLocks noGrp="1"/>
          </p:cNvSpPr>
          <p:nvPr>
            <p:ph type="dt" sz="half" idx="10"/>
          </p:nvPr>
        </p:nvSpPr>
        <p:spPr/>
        <p:txBody>
          <a:bodyPr/>
          <a:lstStyle/>
          <a:p>
            <a:r>
              <a:rPr lang="en-US" dirty="0"/>
              <a:t>9/3/20XX</a:t>
            </a:r>
          </a:p>
        </p:txBody>
      </p:sp>
      <p:sp>
        <p:nvSpPr>
          <p:cNvPr id="3" name="Footer Placeholder 2">
            <a:extLst>
              <a:ext uri="{FF2B5EF4-FFF2-40B4-BE49-F238E27FC236}">
                <a16:creationId xmlns:a16="http://schemas.microsoft.com/office/drawing/2014/main" id="{50234AB7-3B85-4028-A500-5A1BDBF45C56}"/>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AC1F40F0-9909-442F-BBA4-409D061ED027}"/>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5" name="Straight Connector 4">
            <a:extLst>
              <a:ext uri="{FF2B5EF4-FFF2-40B4-BE49-F238E27FC236}">
                <a16:creationId xmlns:a16="http://schemas.microsoft.com/office/drawing/2014/main" id="{353C1207-D1C8-49E3-8837-E2B89D366FA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867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F214-646F-4D81-AD12-65628EC98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F71768-C3FA-49EF-99EF-06E6C3B28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DA6F24-ED6C-4D12-A9D6-EE37FBD686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E6AACE-FAFB-4934-8E3C-AB5B216353D8}"/>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181533EA-D0F8-4C79-8721-F190DE2D2DC0}"/>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059BAC9-F101-4394-BBA4-3D21A3497126}"/>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8" name="Straight Connector 7">
            <a:extLst>
              <a:ext uri="{FF2B5EF4-FFF2-40B4-BE49-F238E27FC236}">
                <a16:creationId xmlns:a16="http://schemas.microsoft.com/office/drawing/2014/main" id="{0F3A79C9-7EDC-44F6-AC48-5DD98A7695AD}"/>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68059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CB71F-B6C2-4866-BC97-304F78816E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5ED73B-8413-478D-80D7-B78B69763B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91BDF226-1B94-4D2D-98B3-7B932FB17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0C4E9A-CA29-4CCD-ACFA-B29F80FBA163}"/>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71A5B7BE-3F1B-4FF3-B1D7-6E39B99D07BD}"/>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142F18F1-E27E-470E-AE13-4755DEE63A32}"/>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8" name="Straight Connector 7">
            <a:extLst>
              <a:ext uri="{FF2B5EF4-FFF2-40B4-BE49-F238E27FC236}">
                <a16:creationId xmlns:a16="http://schemas.microsoft.com/office/drawing/2014/main" id="{00F08750-B7F2-4119-B151-68DE77481335}"/>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0775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2 Slide">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98448" y="594360"/>
            <a:ext cx="6272784" cy="2843784"/>
          </a:xfrm>
        </p:spPr>
        <p:txBody>
          <a:bodyPr anchor="b"/>
          <a:lstStyle>
            <a:lvl1pPr algn="l">
              <a:defRPr sz="5400" b="1" i="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5641848" y="4700016"/>
            <a:ext cx="5093208" cy="1197864"/>
          </a:xfrm>
        </p:spPr>
        <p:txBody>
          <a:bodyPr>
            <a:normAutofit/>
          </a:bodyPr>
          <a:lstStyle>
            <a:lvl1pPr marL="0" indent="0" algn="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9" name="Straight Connector 8">
            <a:extLst>
              <a:ext uri="{FF2B5EF4-FFF2-40B4-BE49-F238E27FC236}">
                <a16:creationId xmlns:a16="http://schemas.microsoft.com/office/drawing/2014/main" id="{8E825845-66DD-4B77-A729-CD97D156FE6C}"/>
              </a:ext>
            </a:extLst>
          </p:cNvPr>
          <p:cNvCxnSpPr>
            <a:cxnSpLocks/>
          </p:cNvCxnSpPr>
          <p:nvPr userDrawn="1"/>
        </p:nvCxnSpPr>
        <p:spPr>
          <a:xfrm>
            <a:off x="1301262"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spTree>
    <p:extLst>
      <p:ext uri="{BB962C8B-B14F-4D97-AF65-F5344CB8AC3E}">
        <p14:creationId xmlns:p14="http://schemas.microsoft.com/office/powerpoint/2010/main" val="2137906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34120D15-E48C-4FBE-BB95-24DB36D9F458}"/>
              </a:ext>
            </a:extLst>
          </p:cNvPr>
          <p:cNvSpPr>
            <a:spLocks noGrp="1"/>
          </p:cNvSpPr>
          <p:nvPr>
            <p:ph type="pic" sz="quarter" idx="14"/>
          </p:nvPr>
        </p:nvSpPr>
        <p:spPr>
          <a:xfrm>
            <a:off x="1366432" y="2530058"/>
            <a:ext cx="3707972" cy="3707971"/>
          </a:xfrm>
          <a:custGeom>
            <a:avLst/>
            <a:gdLst>
              <a:gd name="connsiteX0" fmla="*/ 1853986 w 3707972"/>
              <a:gd name="connsiteY0" fmla="*/ 0 h 3707971"/>
              <a:gd name="connsiteX1" fmla="*/ 3707972 w 3707972"/>
              <a:gd name="connsiteY1" fmla="*/ 1853986 h 3707971"/>
              <a:gd name="connsiteX2" fmla="*/ 2043545 w 3707972"/>
              <a:gd name="connsiteY2" fmla="*/ 3698400 h 3707971"/>
              <a:gd name="connsiteX3" fmla="*/ 1854006 w 3707972"/>
              <a:gd name="connsiteY3" fmla="*/ 3707971 h 3707971"/>
              <a:gd name="connsiteX4" fmla="*/ 1853966 w 3707972"/>
              <a:gd name="connsiteY4" fmla="*/ 3707971 h 3707971"/>
              <a:gd name="connsiteX5" fmla="*/ 1664427 w 3707972"/>
              <a:gd name="connsiteY5" fmla="*/ 3698400 h 3707971"/>
              <a:gd name="connsiteX6" fmla="*/ 0 w 3707972"/>
              <a:gd name="connsiteY6" fmla="*/ 1853986 h 3707971"/>
              <a:gd name="connsiteX7" fmla="*/ 1853986 w 3707972"/>
              <a:gd name="connsiteY7" fmla="*/ 0 h 370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07972" h="3707971">
                <a:moveTo>
                  <a:pt x="1853986" y="0"/>
                </a:moveTo>
                <a:cubicBezTo>
                  <a:pt x="2877914" y="0"/>
                  <a:pt x="3707972" y="830058"/>
                  <a:pt x="3707972" y="1853986"/>
                </a:cubicBezTo>
                <a:cubicBezTo>
                  <a:pt x="3707972" y="2813919"/>
                  <a:pt x="2978429" y="3603458"/>
                  <a:pt x="2043545" y="3698400"/>
                </a:cubicBezTo>
                <a:lnTo>
                  <a:pt x="1854006" y="3707971"/>
                </a:lnTo>
                <a:lnTo>
                  <a:pt x="1853966" y="3707971"/>
                </a:lnTo>
                <a:lnTo>
                  <a:pt x="1664427" y="3698400"/>
                </a:lnTo>
                <a:cubicBezTo>
                  <a:pt x="729543" y="3603458"/>
                  <a:pt x="0" y="2813919"/>
                  <a:pt x="0" y="1853986"/>
                </a:cubicBezTo>
                <a:cubicBezTo>
                  <a:pt x="0" y="830058"/>
                  <a:pt x="830058" y="0"/>
                  <a:pt x="1853986" y="0"/>
                </a:cubicBezTo>
                <a:close/>
              </a:path>
            </a:pathLst>
          </a:custGeom>
        </p:spPr>
        <p:txBody>
          <a:bodyPr wrap="square" anchor="ctr">
            <a:noAutofit/>
          </a:bodyPr>
          <a:lstStyle>
            <a:lvl1pPr algn="ctr">
              <a:buNone/>
              <a:defRPr sz="1600" b="1">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5202936" y="585216"/>
            <a:ext cx="5833872" cy="2276856"/>
          </a:xfrm>
        </p:spPr>
        <p:txBody>
          <a:bodyPr anchor="b"/>
          <a:lstStyle>
            <a:lvl1pPr algn="r">
              <a:defRPr sz="6000" b="1" cap="all" spc="400" baseline="0">
                <a:solidFill>
                  <a:schemeClr val="bg1"/>
                </a:solidFill>
              </a:defRPr>
            </a:lvl1pPr>
          </a:lstStyle>
          <a:p>
            <a:r>
              <a:rPr lang="en-US" dirty="0"/>
              <a:t>Title</a:t>
            </a:r>
          </a:p>
        </p:txBody>
      </p:sp>
      <p:sp>
        <p:nvSpPr>
          <p:cNvPr id="3" name="Date Placeholder 2">
            <a:extLst>
              <a:ext uri="{FF2B5EF4-FFF2-40B4-BE49-F238E27FC236}">
                <a16:creationId xmlns:a16="http://schemas.microsoft.com/office/drawing/2014/main" id="{8DF1DFFF-E5C5-43DF-B71C-7270DB97372C}"/>
              </a:ext>
            </a:extLst>
          </p:cNvPr>
          <p:cNvSpPr>
            <a:spLocks noGrp="1"/>
          </p:cNvSpPr>
          <p:nvPr>
            <p:ph type="dt" sz="half" idx="10"/>
          </p:nvPr>
        </p:nvSpPr>
        <p:spPr>
          <a:xfrm>
            <a:off x="658368" y="201168"/>
            <a:ext cx="2743200" cy="365125"/>
          </a:xfrm>
        </p:spPr>
        <p:txBody>
          <a:bodyPr/>
          <a:lstStyle>
            <a:lvl1pPr>
              <a:defRPr>
                <a:solidFill>
                  <a:schemeClr val="bg1"/>
                </a:solidFill>
              </a:defRPr>
            </a:lvl1pPr>
          </a:lstStyle>
          <a:p>
            <a:r>
              <a:rPr lang="en-US" dirty="0"/>
              <a:t>9/3/20XX</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a:xfrm rot="16200000">
            <a:off x="-548640" y="1938528"/>
            <a:ext cx="2788920" cy="365125"/>
          </a:xfrm>
        </p:spPr>
        <p:txBody>
          <a:bodyPr/>
          <a:lstStyle>
            <a:lvl1pPr>
              <a:defRPr>
                <a:solidFill>
                  <a:schemeClr val="bg1"/>
                </a:solidFill>
              </a:defRPr>
            </a:lvl1pPr>
          </a:lstStyle>
          <a:p>
            <a:r>
              <a:rPr lang="en-US" dirty="0"/>
              <a:t>Presentation Title</a:t>
            </a:r>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a:xfrm>
            <a:off x="8610600" y="201168"/>
            <a:ext cx="2743200" cy="365125"/>
          </a:xfrm>
        </p:spPr>
        <p:txBody>
          <a:bodyPr/>
          <a:lstStyle>
            <a:lvl1pPr>
              <a:defRPr>
                <a:solidFill>
                  <a:schemeClr val="bg1"/>
                </a:solidFill>
              </a:defRPr>
            </a:lvl1pPr>
          </a:lstStyle>
          <a:p>
            <a:fld id="{D8DA9DAA-006C-4F4B-980E-E3DF019B24E2}" type="slidenum">
              <a:rPr lang="en-US" smtClean="0"/>
              <a:pPr/>
              <a:t>‹#›</a:t>
            </a:fld>
            <a:endParaRPr lang="en-US" dirty="0"/>
          </a:p>
        </p:txBody>
      </p:sp>
      <p:cxnSp>
        <p:nvCxnSpPr>
          <p:cNvPr id="14" name="Straight Connector 13">
            <a:extLst>
              <a:ext uri="{FF2B5EF4-FFF2-40B4-BE49-F238E27FC236}">
                <a16:creationId xmlns:a16="http://schemas.microsoft.com/office/drawing/2014/main" id="{13AE7F8D-AE68-4A83-BAB5-3A97D473CE3C}"/>
              </a:ext>
            </a:extLst>
          </p:cNvPr>
          <p:cNvCxnSpPr>
            <a:cxnSpLocks/>
          </p:cNvCxnSpPr>
          <p:nvPr userDrawn="1"/>
        </p:nvCxnSpPr>
        <p:spPr>
          <a:xfrm>
            <a:off x="85611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A928810C-E773-43AE-A2A1-4073955CC8DA}"/>
              </a:ext>
            </a:extLst>
          </p:cNvPr>
          <p:cNvSpPr>
            <a:spLocks noGrp="1"/>
          </p:cNvSpPr>
          <p:nvPr>
            <p:ph type="body" sz="quarter" idx="13"/>
          </p:nvPr>
        </p:nvSpPr>
        <p:spPr>
          <a:xfrm>
            <a:off x="5202936" y="3127248"/>
            <a:ext cx="5833872" cy="3118104"/>
          </a:xfrm>
        </p:spPr>
        <p:txBody>
          <a:bodyPr/>
          <a:lstStyle>
            <a:lvl1pPr marL="0" indent="0" algn="r">
              <a:buNone/>
              <a:defRPr sz="1800">
                <a:solidFill>
                  <a:schemeClr val="bg1"/>
                </a:solidFill>
              </a:defRPr>
            </a:lvl1pPr>
          </a:lstStyle>
          <a:p>
            <a:pPr lvl="0"/>
            <a:r>
              <a:rPr lang="en-US"/>
              <a:t>Click to edit Master text styles</a:t>
            </a:r>
          </a:p>
        </p:txBody>
      </p:sp>
      <p:sp>
        <p:nvSpPr>
          <p:cNvPr id="11" name="Graphic 12">
            <a:extLst>
              <a:ext uri="{FF2B5EF4-FFF2-40B4-BE49-F238E27FC236}">
                <a16:creationId xmlns:a16="http://schemas.microsoft.com/office/drawing/2014/main" id="{EA1B6985-3E5A-40F4-9268-D4AB3BBF8C91}"/>
              </a:ext>
            </a:extLst>
          </p:cNvPr>
          <p:cNvSpPr/>
          <p:nvPr userDrawn="1"/>
        </p:nvSpPr>
        <p:spPr>
          <a:xfrm>
            <a:off x="4745394" y="276027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13" name="Graphic 13">
            <a:extLst>
              <a:ext uri="{FF2B5EF4-FFF2-40B4-BE49-F238E27FC236}">
                <a16:creationId xmlns:a16="http://schemas.microsoft.com/office/drawing/2014/main" id="{338BC906-9D03-4280-85E8-21A81BC21D73}"/>
              </a:ext>
            </a:extLst>
          </p:cNvPr>
          <p:cNvSpPr/>
          <p:nvPr userDrawn="1"/>
        </p:nvSpPr>
        <p:spPr>
          <a:xfrm>
            <a:off x="4386614" y="253098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17" name="Graphic 15">
            <a:extLst>
              <a:ext uri="{FF2B5EF4-FFF2-40B4-BE49-F238E27FC236}">
                <a16:creationId xmlns:a16="http://schemas.microsoft.com/office/drawing/2014/main" id="{C5C06D53-C9F6-47E8-BFE1-B8193A1AED8B}"/>
              </a:ext>
            </a:extLst>
          </p:cNvPr>
          <p:cNvSpPr/>
          <p:nvPr userDrawn="1"/>
        </p:nvSpPr>
        <p:spPr>
          <a:xfrm>
            <a:off x="1669987" y="6031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Tree>
    <p:extLst>
      <p:ext uri="{BB962C8B-B14F-4D97-AF65-F5344CB8AC3E}">
        <p14:creationId xmlns:p14="http://schemas.microsoft.com/office/powerpoint/2010/main" val="2490768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E62FC6D8-DD87-4B93-8491-43C84EE63FE2}"/>
              </a:ext>
            </a:extLst>
          </p:cNvPr>
          <p:cNvSpPr>
            <a:spLocks noGrp="1"/>
          </p:cNvSpPr>
          <p:nvPr>
            <p:ph type="pic" sz="quarter" idx="13"/>
          </p:nvPr>
        </p:nvSpPr>
        <p:spPr>
          <a:xfrm>
            <a:off x="7451965" y="1665520"/>
            <a:ext cx="4266960" cy="4266968"/>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anchor="ctr">
            <a:noAutofit/>
          </a:bodyPr>
          <a:lstStyle>
            <a:lvl1pPr algn="ctr">
              <a:buNone/>
              <a:defRPr/>
            </a:lvl1pPr>
          </a:lstStyle>
          <a:p>
            <a:r>
              <a:rPr lang="en-US"/>
              <a:t>Click icon to add picture</a:t>
            </a:r>
            <a:endParaRPr lang="en-US" dirty="0"/>
          </a:p>
        </p:txBody>
      </p:sp>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a:xfrm>
            <a:off x="804672" y="1335024"/>
            <a:ext cx="6190488" cy="1179576"/>
          </a:xfrm>
        </p:spPr>
        <p:txBody>
          <a:bodyPr lIns="91440" tIns="45720" rIns="91440" bIns="45720" anchor="b"/>
          <a:lstStyle>
            <a:lvl1pPr>
              <a:defRPr sz="5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a:xfrm>
            <a:off x="850392" y="2825496"/>
            <a:ext cx="6190488" cy="3346704"/>
          </a:xfrm>
        </p:spPr>
        <p:txBody>
          <a:bodyPr/>
          <a:lstStyle>
            <a:lvl1pPr marL="0" indent="0">
              <a:lnSpc>
                <a:spcPct val="110000"/>
              </a:lnSpc>
              <a:buNone/>
              <a:defRPr sz="2000"/>
            </a:lvl1pPr>
            <a:lvl2pPr marL="228600">
              <a:defRPr sz="1800"/>
            </a:lvl2pPr>
            <a:lvl3pPr marL="457200">
              <a:defRPr sz="1600"/>
            </a:lvl3pPr>
            <a:lvl4pPr marL="685800">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p:txBody>
          <a:bodyPr/>
          <a:lstStyle>
            <a:lvl1pPr>
              <a:defRPr>
                <a:solidFill>
                  <a:schemeClr val="accent2"/>
                </a:solidFill>
              </a:defRPr>
            </a:lvl1pPr>
          </a:lstStyle>
          <a:p>
            <a:r>
              <a:rPr lang="en-US" dirty="0"/>
              <a:t>9/3/20XX</a:t>
            </a:r>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a:xfrm>
            <a:off x="7964424" y="621792"/>
            <a:ext cx="4114800" cy="365125"/>
          </a:xfrm>
        </p:spPr>
        <p:txBody>
          <a:bodyPr/>
          <a:lstStyle>
            <a:lvl1pPr>
              <a:defRPr baseline="0">
                <a:solidFill>
                  <a:schemeClr val="accent2"/>
                </a:solidFill>
              </a:defRPr>
            </a:lvl1pPr>
          </a:lstStyle>
          <a:p>
            <a:r>
              <a:rPr lang="en-US" dirty="0"/>
              <a:t>Presentation Title</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lvl1pPr>
              <a:defRPr>
                <a:solidFill>
                  <a:schemeClr val="accent2"/>
                </a:solidFill>
              </a:defRPr>
            </a:lvl1pPr>
          </a:lstStyle>
          <a:p>
            <a:fld id="{D8DA9DAA-006C-4F4B-980E-E3DF019B24E2}" type="slidenum">
              <a:rPr lang="en-US" smtClean="0"/>
              <a:pPr/>
              <a:t>‹#›</a:t>
            </a:fld>
            <a:endParaRPr lang="en-US" dirty="0"/>
          </a:p>
        </p:txBody>
      </p:sp>
      <p:cxnSp>
        <p:nvCxnSpPr>
          <p:cNvPr id="9" name="Straight Connector 8">
            <a:extLst>
              <a:ext uri="{FF2B5EF4-FFF2-40B4-BE49-F238E27FC236}">
                <a16:creationId xmlns:a16="http://schemas.microsoft.com/office/drawing/2014/main" id="{FA8B3D0E-ED3F-46FA-AE79-5FEFDE9168E3}"/>
              </a:ext>
            </a:extLst>
          </p:cNvPr>
          <p:cNvCxnSpPr>
            <a:cxnSpLocks/>
          </p:cNvCxnSpPr>
          <p:nvPr userDrawn="1"/>
        </p:nvCxnSpPr>
        <p:spPr>
          <a:xfrm>
            <a:off x="0" y="806470"/>
            <a:ext cx="7903723" cy="0"/>
          </a:xfrm>
          <a:prstGeom prst="line">
            <a:avLst/>
          </a:prstGeom>
          <a:ln w="25400" cap="sq">
            <a:gradFill flip="none" rotWithShape="1">
              <a:gsLst>
                <a:gs pos="0">
                  <a:schemeClr val="accent2"/>
                </a:gs>
                <a:gs pos="100000">
                  <a:schemeClr val="accent4"/>
                </a:gs>
              </a:gsLst>
              <a:lin ang="10800000" scaled="1"/>
              <a:tileRect/>
            </a:gradFill>
            <a:bevel/>
          </a:ln>
        </p:spPr>
        <p:style>
          <a:lnRef idx="1">
            <a:schemeClr val="accent1"/>
          </a:lnRef>
          <a:fillRef idx="0">
            <a:schemeClr val="accent1"/>
          </a:fillRef>
          <a:effectRef idx="0">
            <a:schemeClr val="accent1"/>
          </a:effectRef>
          <a:fontRef idx="minor">
            <a:schemeClr val="tx1"/>
          </a:fontRef>
        </p:style>
      </p:cxnSp>
      <p:sp>
        <p:nvSpPr>
          <p:cNvPr id="17" name="Graphic 10">
            <a:extLst>
              <a:ext uri="{FF2B5EF4-FFF2-40B4-BE49-F238E27FC236}">
                <a16:creationId xmlns:a16="http://schemas.microsoft.com/office/drawing/2014/main" id="{AAD06B87-D9B2-4F94-B734-A8F039A2033F}"/>
              </a:ext>
            </a:extLst>
          </p:cNvPr>
          <p:cNvSpPr/>
          <p:nvPr userDrawn="1"/>
        </p:nvSpPr>
        <p:spPr>
          <a:xfrm>
            <a:off x="11281590" y="2070656"/>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9" name="Graphic 11">
            <a:extLst>
              <a:ext uri="{FF2B5EF4-FFF2-40B4-BE49-F238E27FC236}">
                <a16:creationId xmlns:a16="http://schemas.microsoft.com/office/drawing/2014/main" id="{BB13A13C-36EA-4B13-9175-C5FE95B34D33}"/>
              </a:ext>
            </a:extLst>
          </p:cNvPr>
          <p:cNvSpPr/>
          <p:nvPr userDrawn="1"/>
        </p:nvSpPr>
        <p:spPr>
          <a:xfrm>
            <a:off x="10969280" y="178001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Tree>
    <p:extLst>
      <p:ext uri="{BB962C8B-B14F-4D97-AF65-F5344CB8AC3E}">
        <p14:creationId xmlns:p14="http://schemas.microsoft.com/office/powerpoint/2010/main" val="189711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Section Header">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524000" y="1463040"/>
            <a:ext cx="9144000" cy="2340864"/>
          </a:xfrm>
        </p:spPr>
        <p:txBody>
          <a:bodyPr anchor="b">
            <a:normAutofit/>
          </a:bodyPr>
          <a:lstStyle>
            <a:lvl1pPr algn="ctr">
              <a:defRPr sz="6000" b="1" i="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1527048" y="3858768"/>
            <a:ext cx="9144000" cy="1325880"/>
          </a:xfrm>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Graphic 12">
            <a:extLst>
              <a:ext uri="{FF2B5EF4-FFF2-40B4-BE49-F238E27FC236}">
                <a16:creationId xmlns:a16="http://schemas.microsoft.com/office/drawing/2014/main" id="{8A41917E-4B97-447C-98AB-970D625F1DE6}"/>
              </a:ext>
            </a:extLst>
          </p:cNvPr>
          <p:cNvSpPr/>
          <p:nvPr userDrawn="1"/>
        </p:nvSpPr>
        <p:spPr>
          <a:xfrm>
            <a:off x="10772266" y="3054359"/>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5" name="Graphic 13">
            <a:extLst>
              <a:ext uri="{FF2B5EF4-FFF2-40B4-BE49-F238E27FC236}">
                <a16:creationId xmlns:a16="http://schemas.microsoft.com/office/drawing/2014/main" id="{3B3FD238-4561-4AF8-A1F1-185B0CAFE2AC}"/>
              </a:ext>
            </a:extLst>
          </p:cNvPr>
          <p:cNvSpPr/>
          <p:nvPr userDrawn="1"/>
        </p:nvSpPr>
        <p:spPr>
          <a:xfrm>
            <a:off x="10724364" y="2515838"/>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6" name="Graphic 15">
            <a:extLst>
              <a:ext uri="{FF2B5EF4-FFF2-40B4-BE49-F238E27FC236}">
                <a16:creationId xmlns:a16="http://schemas.microsoft.com/office/drawing/2014/main" id="{BAB9414C-AE69-4648-873E-9CE6B2DF8A71}"/>
              </a:ext>
            </a:extLst>
          </p:cNvPr>
          <p:cNvSpPr/>
          <p:nvPr userDrawn="1"/>
        </p:nvSpPr>
        <p:spPr>
          <a:xfrm>
            <a:off x="11024834" y="2787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
        <p:nvSpPr>
          <p:cNvPr id="7" name="Graphic 22">
            <a:extLst>
              <a:ext uri="{FF2B5EF4-FFF2-40B4-BE49-F238E27FC236}">
                <a16:creationId xmlns:a16="http://schemas.microsoft.com/office/drawing/2014/main" id="{3BF75235-4E6E-4184-82A5-EE6FE7993BBC}"/>
              </a:ext>
            </a:extLst>
          </p:cNvPr>
          <p:cNvSpPr/>
          <p:nvPr userDrawn="1"/>
        </p:nvSpPr>
        <p:spPr>
          <a:xfrm>
            <a:off x="1261869" y="2633448"/>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endParaRPr lang="en-US" dirty="0"/>
          </a:p>
        </p:txBody>
      </p:sp>
      <p:sp>
        <p:nvSpPr>
          <p:cNvPr id="11" name="Graphic 21">
            <a:extLst>
              <a:ext uri="{FF2B5EF4-FFF2-40B4-BE49-F238E27FC236}">
                <a16:creationId xmlns:a16="http://schemas.microsoft.com/office/drawing/2014/main" id="{E66FE37C-2F4B-42DA-BFF6-92DD00BDC49B}"/>
              </a:ext>
            </a:extLst>
          </p:cNvPr>
          <p:cNvSpPr/>
          <p:nvPr userDrawn="1"/>
        </p:nvSpPr>
        <p:spPr>
          <a:xfrm>
            <a:off x="1064053" y="3083338"/>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chemeClr val="bg1"/>
          </a:solidFill>
          <a:ln w="469" cap="flat">
            <a:noFill/>
            <a:prstDash val="solid"/>
            <a:miter/>
          </a:ln>
        </p:spPr>
        <p:txBody>
          <a:bodyPr rtlCol="0" anchor="ctr"/>
          <a:lstStyle/>
          <a:p>
            <a:endParaRPr lang="en-US" dirty="0"/>
          </a:p>
        </p:txBody>
      </p:sp>
      <p:sp>
        <p:nvSpPr>
          <p:cNvPr id="13" name="Graphic 23">
            <a:extLst>
              <a:ext uri="{FF2B5EF4-FFF2-40B4-BE49-F238E27FC236}">
                <a16:creationId xmlns:a16="http://schemas.microsoft.com/office/drawing/2014/main" id="{DDD38822-731A-48DA-A8A0-FBBAF7A6D65D}"/>
              </a:ext>
            </a:extLst>
          </p:cNvPr>
          <p:cNvSpPr/>
          <p:nvPr userDrawn="1"/>
        </p:nvSpPr>
        <p:spPr>
          <a:xfrm>
            <a:off x="1413405" y="3492870"/>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endParaRPr lang="en-US" dirty="0"/>
          </a:p>
        </p:txBody>
      </p:sp>
    </p:spTree>
    <p:extLst>
      <p:ext uri="{BB962C8B-B14F-4D97-AF65-F5344CB8AC3E}">
        <p14:creationId xmlns:p14="http://schemas.microsoft.com/office/powerpoint/2010/main" val="344248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p:nvPr>
        </p:nvSpPr>
        <p:spPr/>
        <p:txBody>
          <a:bodyPr/>
          <a:lstStyle>
            <a:lvl1pPr>
              <a:defRPr sz="5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p>
            <a:fld id="{D8DA9DAA-006C-4F4B-980E-E3DF019B24E2}" type="slidenum">
              <a:rPr lang="en-US" smtClean="0"/>
              <a:t>‹#›</a:t>
            </a:fld>
            <a:endParaRPr lang="en-US" dirty="0"/>
          </a:p>
        </p:txBody>
      </p:sp>
      <p:cxnSp>
        <p:nvCxnSpPr>
          <p:cNvPr id="7" name="Straight Connector 6">
            <a:extLst>
              <a:ext uri="{FF2B5EF4-FFF2-40B4-BE49-F238E27FC236}">
                <a16:creationId xmlns:a16="http://schemas.microsoft.com/office/drawing/2014/main" id="{5C05CAAB-DBA2-4548-AD5F-01BB97FBB207}"/>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745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6391656" y="841248"/>
            <a:ext cx="4434840" cy="3236976"/>
          </a:xfrm>
        </p:spPr>
        <p:txBody>
          <a:bodyPr anchor="b"/>
          <a:lstStyle>
            <a:lvl1pPr algn="l">
              <a:lnSpc>
                <a:spcPct val="110000"/>
              </a:lnSpc>
              <a:spcBef>
                <a:spcPts val="1000"/>
              </a:spcBef>
              <a:defRPr sz="3600" b="0" i="0" cap="none"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p:nvPr>
        </p:nvSpPr>
        <p:spPr>
          <a:xfrm>
            <a:off x="6391655" y="4498848"/>
            <a:ext cx="4434835" cy="510474"/>
          </a:xfrm>
        </p:spPr>
        <p:txBody>
          <a:bodyPr/>
          <a:lstStyle>
            <a:lvl1pPr marL="0" indent="0" algn="l">
              <a:lnSpc>
                <a:spcPct val="11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7F8C2A2A-62DB-40C0-8AE7-CB9B98649BB1}"/>
              </a:ext>
            </a:extLst>
          </p:cNvPr>
          <p:cNvSpPr>
            <a:spLocks noGrp="1"/>
          </p:cNvSpPr>
          <p:nvPr>
            <p:ph type="ftr" sz="quarter" idx="11"/>
          </p:nvPr>
        </p:nvSpPr>
        <p:spPr>
          <a:xfrm rot="16200000">
            <a:off x="9811512" y="1591056"/>
            <a:ext cx="3547872" cy="365125"/>
          </a:xfrm>
        </p:spPr>
        <p:txBody>
          <a:bodyPr/>
          <a:lstStyle>
            <a:lvl1pPr>
              <a:defRPr>
                <a:solidFill>
                  <a:schemeClr val="accent2"/>
                </a:solidFill>
              </a:defRPr>
            </a:lvl1pPr>
          </a:lstStyle>
          <a:p>
            <a:r>
              <a:rPr lang="en-US" dirty="0"/>
              <a:t>Presentation Title</a:t>
            </a:r>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p:txBody>
          <a:bodyPr/>
          <a:lstStyle>
            <a:lvl1pPr>
              <a:defRPr>
                <a:solidFill>
                  <a:schemeClr val="accent2"/>
                </a:solidFill>
              </a:defRPr>
            </a:lvl1pPr>
          </a:lstStyle>
          <a:p>
            <a:fld id="{D8DA9DAA-006C-4F4B-980E-E3DF019B24E2}" type="slidenum">
              <a:rPr lang="en-US" smtClean="0"/>
              <a:pPr/>
              <a:t>‹#›</a:t>
            </a:fld>
            <a:endParaRPr lang="en-US" dirty="0"/>
          </a:p>
        </p:txBody>
      </p:sp>
      <p:cxnSp>
        <p:nvCxnSpPr>
          <p:cNvPr id="7" name="Straight Connector 6">
            <a:extLst>
              <a:ext uri="{FF2B5EF4-FFF2-40B4-BE49-F238E27FC236}">
                <a16:creationId xmlns:a16="http://schemas.microsoft.com/office/drawing/2014/main" id="{6939C974-0ED4-4915-BBF7-1FB00C18AD45}"/>
              </a:ext>
            </a:extLst>
          </p:cNvPr>
          <p:cNvCxnSpPr>
            <a:cxnSpLocks/>
          </p:cNvCxnSpPr>
          <p:nvPr userDrawn="1"/>
        </p:nvCxnSpPr>
        <p:spPr>
          <a:xfrm>
            <a:off x="11586162" y="3619272"/>
            <a:ext cx="0" cy="3238728"/>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515930B2-E36D-4D05-A6B3-CA1BF61D50CC}"/>
              </a:ext>
            </a:extLst>
          </p:cNvPr>
          <p:cNvSpPr/>
          <p:nvPr userDrawn="1"/>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12">
            <a:extLst>
              <a:ext uri="{FF2B5EF4-FFF2-40B4-BE49-F238E27FC236}">
                <a16:creationId xmlns:a16="http://schemas.microsoft.com/office/drawing/2014/main" id="{9CEC7E0F-60E8-418B-978D-C607C82E97F7}"/>
              </a:ext>
            </a:extLst>
          </p:cNvPr>
          <p:cNvSpPr>
            <a:spLocks noGrp="1"/>
          </p:cNvSpPr>
          <p:nvPr>
            <p:ph type="pic" sz="quarter" idx="13"/>
          </p:nvPr>
        </p:nvSpPr>
        <p:spPr>
          <a:xfrm>
            <a:off x="283464" y="301752"/>
            <a:ext cx="5221224" cy="6263640"/>
          </a:xfrm>
        </p:spPr>
        <p:txBody>
          <a:bodyPr anchor="ctr"/>
          <a:lstStyle>
            <a:lvl1pPr algn="ctr">
              <a:buNone/>
              <a:defRPr>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1299048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Title and Content">
    <p:bg>
      <p:bgPr>
        <a:gradFill>
          <a:gsLst>
            <a:gs pos="100000">
              <a:schemeClr val="accent4"/>
            </a:gs>
            <a:gs pos="0">
              <a:schemeClr val="accent2"/>
            </a:gs>
          </a:gsLst>
          <a:lin ang="189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hasCustomPrompt="1"/>
          </p:nvPr>
        </p:nvSpPr>
        <p:spPr>
          <a:xfrm>
            <a:off x="576072" y="365125"/>
            <a:ext cx="10771632" cy="1325563"/>
          </a:xfrm>
        </p:spPr>
        <p:txBody>
          <a:bodyPr/>
          <a:lstStyle>
            <a:lvl1pPr>
              <a:defRPr sz="5400" b="1" cap="all" baseline="0">
                <a:solidFill>
                  <a:schemeClr val="bg1"/>
                </a:solidFill>
              </a:defRPr>
            </a:lvl1pPr>
          </a:lstStyle>
          <a:p>
            <a:r>
              <a:rPr lang="en-US" dirty="0"/>
              <a:t>Title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p:nvPr>
        </p:nvSpPr>
        <p:spPr>
          <a:xfrm>
            <a:off x="576072" y="1825625"/>
            <a:ext cx="10771632"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7BB2D-4E2C-4490-A2A3-4B68BCC5D2F9}"/>
              </a:ext>
            </a:extLst>
          </p:cNvPr>
          <p:cNvSpPr>
            <a:spLocks noGrp="1"/>
          </p:cNvSpPr>
          <p:nvPr>
            <p:ph type="dt" sz="half" idx="10"/>
          </p:nvPr>
        </p:nvSpPr>
        <p:spPr>
          <a:xfrm>
            <a:off x="658368" y="6356350"/>
            <a:ext cx="2743200" cy="365125"/>
          </a:xfrm>
        </p:spPr>
        <p:txBody>
          <a:bodyPr/>
          <a:lstStyle>
            <a:lvl1pPr>
              <a:defRPr>
                <a:solidFill>
                  <a:schemeClr val="bg1"/>
                </a:solidFill>
              </a:defRPr>
            </a:lvl1pPr>
          </a:lstStyle>
          <a:p>
            <a:r>
              <a:rPr lang="en-US" dirty="0"/>
              <a:t>9/3/20XX</a:t>
            </a:r>
          </a:p>
        </p:txBody>
      </p:sp>
      <p:sp>
        <p:nvSpPr>
          <p:cNvPr id="5" name="Footer Placeholder 4">
            <a:extLst>
              <a:ext uri="{FF2B5EF4-FFF2-40B4-BE49-F238E27FC236}">
                <a16:creationId xmlns:a16="http://schemas.microsoft.com/office/drawing/2014/main" id="{6140F15D-DD72-46D5-BF0F-F5064710700E}"/>
              </a:ext>
            </a:extLst>
          </p:cNvPr>
          <p:cNvSpPr>
            <a:spLocks noGrp="1"/>
          </p:cNvSpPr>
          <p:nvPr>
            <p:ph type="ftr" sz="quarter" idx="11"/>
          </p:nvPr>
        </p:nvSpPr>
        <p:spPr>
          <a:xfrm>
            <a:off x="8503920" y="841248"/>
            <a:ext cx="3630168" cy="365125"/>
          </a:xfrm>
        </p:spPr>
        <p:txBody>
          <a:bodyPr/>
          <a:lstStyle>
            <a:lvl1pPr>
              <a:defRPr>
                <a:solidFill>
                  <a:schemeClr val="bg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p:txBody>
          <a:bodyPr/>
          <a:lstStyle>
            <a:lvl1pPr>
              <a:defRPr>
                <a:solidFill>
                  <a:schemeClr val="bg1"/>
                </a:solidFill>
              </a:defRPr>
            </a:lvl1pPr>
          </a:lstStyle>
          <a:p>
            <a:fld id="{D8DA9DAA-006C-4F4B-980E-E3DF019B24E2}" type="slidenum">
              <a:rPr lang="en-US" smtClean="0"/>
              <a:pPr/>
              <a:t>‹#›</a:t>
            </a:fld>
            <a:endParaRPr lang="en-US" dirty="0"/>
          </a:p>
        </p:txBody>
      </p:sp>
      <p:sp>
        <p:nvSpPr>
          <p:cNvPr id="9" name="Graphic 22">
            <a:extLst>
              <a:ext uri="{FF2B5EF4-FFF2-40B4-BE49-F238E27FC236}">
                <a16:creationId xmlns:a16="http://schemas.microsoft.com/office/drawing/2014/main" id="{4EADA2ED-8A8C-4D17-8798-F26BF3B4CE25}"/>
              </a:ext>
            </a:extLst>
          </p:cNvPr>
          <p:cNvSpPr/>
          <p:nvPr userDrawn="1"/>
        </p:nvSpPr>
        <p:spPr>
          <a:xfrm>
            <a:off x="11202264" y="344083"/>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chemeClr val="bg1"/>
          </a:solidFill>
          <a:ln w="646" cap="flat">
            <a:noFill/>
            <a:prstDash val="solid"/>
            <a:miter/>
          </a:ln>
        </p:spPr>
        <p:txBody>
          <a:bodyPr rtlCol="0" anchor="ctr"/>
          <a:lstStyle/>
          <a:p>
            <a:endParaRPr lang="en-US" dirty="0"/>
          </a:p>
        </p:txBody>
      </p:sp>
      <p:sp>
        <p:nvSpPr>
          <p:cNvPr id="11" name="Graphic 23">
            <a:extLst>
              <a:ext uri="{FF2B5EF4-FFF2-40B4-BE49-F238E27FC236}">
                <a16:creationId xmlns:a16="http://schemas.microsoft.com/office/drawing/2014/main" id="{54AB3A25-6605-4446-9E53-ACEECD25E27B}"/>
              </a:ext>
            </a:extLst>
          </p:cNvPr>
          <p:cNvSpPr/>
          <p:nvPr userDrawn="1"/>
        </p:nvSpPr>
        <p:spPr>
          <a:xfrm>
            <a:off x="11563141" y="590910"/>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chemeClr val="bg1"/>
          </a:solidFill>
          <a:ln w="516" cap="flat">
            <a:noFill/>
            <a:prstDash val="solid"/>
            <a:miter/>
          </a:ln>
        </p:spPr>
        <p:txBody>
          <a:bodyPr rtlCol="0" anchor="ctr"/>
          <a:lstStyle/>
          <a:p>
            <a:endParaRPr lang="en-US" dirty="0"/>
          </a:p>
        </p:txBody>
      </p:sp>
    </p:spTree>
    <p:extLst>
      <p:ext uri="{BB962C8B-B14F-4D97-AF65-F5344CB8AC3E}">
        <p14:creationId xmlns:p14="http://schemas.microsoft.com/office/powerpoint/2010/main" val="122263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7166-6921-4546-BA2C-99E464681F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B9122-6371-4049-B57A-33DED7DA2F76}"/>
              </a:ext>
            </a:extLst>
          </p:cNvPr>
          <p:cNvSpPr>
            <a:spLocks noGrp="1"/>
          </p:cNvSpPr>
          <p:nvPr>
            <p:ph sz="half" idx="1"/>
          </p:nvPr>
        </p:nvSpPr>
        <p:spPr>
          <a:xfrm>
            <a:off x="1444752" y="1825625"/>
            <a:ext cx="4553712"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A14555D-0753-4312-A26B-2338813F9BB1}"/>
              </a:ext>
            </a:extLst>
          </p:cNvPr>
          <p:cNvSpPr>
            <a:spLocks noGrp="1"/>
          </p:cNvSpPr>
          <p:nvPr>
            <p:ph sz="half" idx="2"/>
          </p:nvPr>
        </p:nvSpPr>
        <p:spPr>
          <a:xfrm>
            <a:off x="6784848" y="1825625"/>
            <a:ext cx="4553712" cy="435133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a:extLst>
              <a:ext uri="{FF2B5EF4-FFF2-40B4-BE49-F238E27FC236}">
                <a16:creationId xmlns:a16="http://schemas.microsoft.com/office/drawing/2014/main" id="{3FB7E8F4-3FB3-45AB-A381-9093CA95AAEE}"/>
              </a:ext>
            </a:extLst>
          </p:cNvPr>
          <p:cNvCxnSpPr>
            <a:cxnSpLocks/>
          </p:cNvCxnSpPr>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0" name="Graphic 15">
            <a:extLst>
              <a:ext uri="{FF2B5EF4-FFF2-40B4-BE49-F238E27FC236}">
                <a16:creationId xmlns:a16="http://schemas.microsoft.com/office/drawing/2014/main" id="{D8685329-C6A1-4CB4-8AAE-150D0341F6A2}"/>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2" name="Graphic 16">
            <a:extLst>
              <a:ext uri="{FF2B5EF4-FFF2-40B4-BE49-F238E27FC236}">
                <a16:creationId xmlns:a16="http://schemas.microsoft.com/office/drawing/2014/main" id="{83CE1DAA-30A3-41AE-8AE1-A7EE5C48A6F3}"/>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4" name="Graphic 14">
            <a:extLst>
              <a:ext uri="{FF2B5EF4-FFF2-40B4-BE49-F238E27FC236}">
                <a16:creationId xmlns:a16="http://schemas.microsoft.com/office/drawing/2014/main" id="{065162DD-7ACB-4F9C-90DD-24C743035892}"/>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Tree>
    <p:extLst>
      <p:ext uri="{BB962C8B-B14F-4D97-AF65-F5344CB8AC3E}">
        <p14:creationId xmlns:p14="http://schemas.microsoft.com/office/powerpoint/2010/main" val="1205288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DBC8A0-34FC-4B6E-B42B-A721267D89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cap="all" spc="100" baseline="0">
                <a:solidFill>
                  <a:schemeClr val="tx1">
                    <a:tint val="75000"/>
                  </a:schemeClr>
                </a:solidFill>
              </a:defRPr>
            </a:lvl1pPr>
          </a:lstStyle>
          <a:p>
            <a:r>
              <a:rPr lang="en-US" dirty="0"/>
              <a:t>9/3/20XX</a:t>
            </a:r>
          </a:p>
        </p:txBody>
      </p:sp>
      <p:sp>
        <p:nvSpPr>
          <p:cNvPr id="5" name="Footer Placeholder 4">
            <a:extLst>
              <a:ext uri="{FF2B5EF4-FFF2-40B4-BE49-F238E27FC236}">
                <a16:creationId xmlns:a16="http://schemas.microsoft.com/office/drawing/2014/main" id="{609AC0B6-4CC4-4E41-8A4D-F62E17F285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cap="all" spc="100" baseline="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cap="all" spc="100" baseline="0">
                <a:solidFill>
                  <a:schemeClr val="tx1">
                    <a:tint val="75000"/>
                  </a:schemeClr>
                </a:solidFill>
              </a:defRPr>
            </a:lvl1pPr>
          </a:lstStyle>
          <a:p>
            <a:fld id="{D8DA9DAA-006C-4F4B-980E-E3DF019B24E2}" type="slidenum">
              <a:rPr lang="en-US" smtClean="0"/>
              <a:t>‹#›</a:t>
            </a:fld>
            <a:endParaRPr lang="en-US" dirty="0"/>
          </a:p>
        </p:txBody>
      </p:sp>
    </p:spTree>
    <p:extLst>
      <p:ext uri="{BB962C8B-B14F-4D97-AF65-F5344CB8AC3E}">
        <p14:creationId xmlns:p14="http://schemas.microsoft.com/office/powerpoint/2010/main" val="1999713800"/>
      </p:ext>
    </p:extLst>
  </p:cSld>
  <p:clrMap bg1="lt1" tx1="dk1" bg2="lt2" tx2="dk2" accent1="accent1" accent2="accent2" accent3="accent3" accent4="accent4" accent5="accent5" accent6="accent6" hlink="hlink" folHlink="folHlink"/>
  <p:sldLayoutIdLst>
    <p:sldLayoutId id="2147483697" r:id="rId1"/>
    <p:sldLayoutId id="2147483708" r:id="rId2"/>
    <p:sldLayoutId id="2147483717" r:id="rId3"/>
    <p:sldLayoutId id="2147483710" r:id="rId4"/>
    <p:sldLayoutId id="2147483709" r:id="rId5"/>
    <p:sldLayoutId id="2147483698" r:id="rId6"/>
    <p:sldLayoutId id="2147483713" r:id="rId7"/>
    <p:sldLayoutId id="2147483712" r:id="rId8"/>
    <p:sldLayoutId id="2147483700" r:id="rId9"/>
    <p:sldLayoutId id="2147483701" r:id="rId10"/>
    <p:sldLayoutId id="2147483716" r:id="rId11"/>
    <p:sldLayoutId id="2147483714" r:id="rId12"/>
    <p:sldLayoutId id="2147483715" r:id="rId13"/>
    <p:sldLayoutId id="2147483702" r:id="rId14"/>
    <p:sldLayoutId id="2147483703" r:id="rId15"/>
    <p:sldLayoutId id="2147483704" r:id="rId16"/>
    <p:sldLayoutId id="2147483705" r:id="rId17"/>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4" name="Straight Connector 93">
            <a:extLst>
              <a:ext uri="{FF2B5EF4-FFF2-40B4-BE49-F238E27FC236}">
                <a16:creationId xmlns:a16="http://schemas.microsoft.com/office/drawing/2014/main" id="{D1B787A8-0D67-4B7E-9B48-86BD906AB6B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1114050"/>
            <a:ext cx="0" cy="5735637"/>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0115FF41-AFA4-4D25-AB42-AB034F4B4FEC}"/>
              </a:ext>
            </a:extLst>
          </p:cNvPr>
          <p:cNvSpPr>
            <a:spLocks noGrp="1"/>
          </p:cNvSpPr>
          <p:nvPr>
            <p:ph type="title"/>
          </p:nvPr>
        </p:nvSpPr>
        <p:spPr>
          <a:xfrm>
            <a:off x="457200" y="1598246"/>
            <a:ext cx="4412419" cy="3626217"/>
          </a:xfrm>
        </p:spPr>
        <p:txBody>
          <a:bodyPr vert="horz" lIns="91440" tIns="45720" rIns="91440" bIns="45720" rtlCol="0" anchor="t">
            <a:normAutofit fontScale="90000"/>
          </a:bodyPr>
          <a:lstStyle/>
          <a:p>
            <a:pPr algn="r"/>
            <a:br>
              <a:rPr lang="en-US" sz="3200" b="1" i="0" kern="1200" cap="all" baseline="0" dirty="0">
                <a:solidFill>
                  <a:schemeClr val="bg1"/>
                </a:solidFill>
                <a:latin typeface="+mj-lt"/>
                <a:ea typeface="+mj-ea"/>
                <a:cs typeface="+mj-cs"/>
              </a:rPr>
            </a:br>
            <a:r>
              <a:rPr lang="en-US" sz="3200" b="1" i="0" kern="1200" cap="all" baseline="0" dirty="0">
                <a:solidFill>
                  <a:schemeClr val="bg1"/>
                </a:solidFill>
                <a:latin typeface="+mj-lt"/>
                <a:ea typeface="+mj-ea"/>
                <a:cs typeface="+mj-cs"/>
              </a:rPr>
              <a:t> </a:t>
            </a:r>
            <a:br>
              <a:rPr lang="en-US" sz="3200" b="1" i="0" kern="1200" cap="all" baseline="0" dirty="0">
                <a:solidFill>
                  <a:schemeClr val="bg1"/>
                </a:solidFill>
                <a:latin typeface="+mj-lt"/>
                <a:ea typeface="+mj-ea"/>
                <a:cs typeface="+mj-cs"/>
              </a:rPr>
            </a:br>
            <a:r>
              <a:rPr lang="en-US" sz="4000" b="1" i="0" kern="1200" baseline="0" dirty="0">
                <a:solidFill>
                  <a:schemeClr val="bg1"/>
                </a:solidFill>
                <a:latin typeface="+mj-lt"/>
                <a:ea typeface="+mj-ea"/>
                <a:cs typeface="+mj-cs"/>
              </a:rPr>
              <a:t>Why travel to work is an important issue for trade unionists</a:t>
            </a:r>
            <a:endParaRPr lang="en-US" sz="3200" b="1" i="0" kern="1200" cap="all" baseline="0" dirty="0">
              <a:solidFill>
                <a:schemeClr val="bg1"/>
              </a:solidFill>
              <a:latin typeface="+mj-lt"/>
              <a:ea typeface="+mj-ea"/>
              <a:cs typeface="+mj-cs"/>
            </a:endParaRPr>
          </a:p>
        </p:txBody>
      </p:sp>
      <p:sp>
        <p:nvSpPr>
          <p:cNvPr id="11" name="Slide Number Placeholder 10">
            <a:extLst>
              <a:ext uri="{FF2B5EF4-FFF2-40B4-BE49-F238E27FC236}">
                <a16:creationId xmlns:a16="http://schemas.microsoft.com/office/drawing/2014/main" id="{56AE2454-CE9A-4A6B-AB5A-349E0D967654}"/>
              </a:ext>
            </a:extLst>
          </p:cNvPr>
          <p:cNvSpPr>
            <a:spLocks noGrp="1"/>
          </p:cNvSpPr>
          <p:nvPr>
            <p:ph type="sldNum" sz="quarter" idx="12"/>
          </p:nvPr>
        </p:nvSpPr>
        <p:spPr>
          <a:xfrm>
            <a:off x="8610600" y="224937"/>
            <a:ext cx="2743200" cy="365125"/>
          </a:xfrm>
        </p:spPr>
        <p:txBody>
          <a:bodyPr vert="horz" lIns="91440" tIns="45720" rIns="91440" bIns="45720" rtlCol="0" anchor="ctr">
            <a:normAutofit/>
          </a:bodyPr>
          <a:lstStyle/>
          <a:p>
            <a:pPr>
              <a:spcAft>
                <a:spcPts val="600"/>
              </a:spcAft>
            </a:pPr>
            <a:fld id="{D8DA9DAA-006C-4F4B-980E-E3DF019B24E2}" type="slidenum">
              <a:rPr lang="en-US" smtClean="0">
                <a:solidFill>
                  <a:schemeClr val="bg1"/>
                </a:solidFill>
              </a:rPr>
              <a:pPr>
                <a:spcAft>
                  <a:spcPts val="600"/>
                </a:spcAft>
              </a:pPr>
              <a:t>1</a:t>
            </a:fld>
            <a:endParaRPr lang="en-US">
              <a:solidFill>
                <a:schemeClr val="bg1"/>
              </a:solidFill>
            </a:endParaRPr>
          </a:p>
        </p:txBody>
      </p:sp>
      <p:sp>
        <p:nvSpPr>
          <p:cNvPr id="96" name="!!plus graphic">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solidFill>
            <a:schemeClr val="bg1"/>
          </a:solidFill>
          <a:ln w="603" cap="flat">
            <a:noFill/>
            <a:prstDash val="solid"/>
            <a:miter/>
          </a:ln>
        </p:spPr>
        <p:txBody>
          <a:bodyPr rtlCol="0" anchor="ctr"/>
          <a:lstStyle/>
          <a:p>
            <a:endParaRPr lang="en-US"/>
          </a:p>
        </p:txBody>
      </p:sp>
      <p:cxnSp>
        <p:nvCxnSpPr>
          <p:cNvPr id="97" name="!!Straight Connector">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98246"/>
            <a:ext cx="0" cy="5259754"/>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pic>
        <p:nvPicPr>
          <p:cNvPr id="8" name="Picture Placeholder 7" descr="A diagram of a road traffic system&#10;&#10;Description automatically generated with medium confidence">
            <a:extLst>
              <a:ext uri="{FF2B5EF4-FFF2-40B4-BE49-F238E27FC236}">
                <a16:creationId xmlns:a16="http://schemas.microsoft.com/office/drawing/2014/main" id="{B53D1AAB-32B2-4F04-828F-AB1C758AF004}"/>
              </a:ext>
            </a:extLst>
          </p:cNvPr>
          <p:cNvPicPr>
            <a:picLocks noGrp="1" noChangeAspect="1"/>
          </p:cNvPicPr>
          <p:nvPr>
            <p:ph idx="1"/>
          </p:nvPr>
        </p:nvPicPr>
        <p:blipFill rotWithShape="1">
          <a:blip r:embed="rId3"/>
          <a:srcRect l="2773" r="1" b="1"/>
          <a:stretch/>
        </p:blipFill>
        <p:spPr>
          <a:xfrm>
            <a:off x="5986926" y="1598246"/>
            <a:ext cx="5569864" cy="4783504"/>
          </a:xfrm>
          <a:prstGeom prst="rect">
            <a:avLst/>
          </a:prstGeom>
        </p:spPr>
      </p:pic>
      <p:sp>
        <p:nvSpPr>
          <p:cNvPr id="98" name="!!circle graphic">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a:p>
        </p:txBody>
      </p:sp>
    </p:spTree>
    <p:extLst>
      <p:ext uri="{BB962C8B-B14F-4D97-AF65-F5344CB8AC3E}">
        <p14:creationId xmlns:p14="http://schemas.microsoft.com/office/powerpoint/2010/main" val="365334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gtEl>
                                        <p:attrNameLst>
                                          <p:attrName>style.visibility</p:attrName>
                                        </p:attrNameLst>
                                      </p:cBhvr>
                                      <p:to>
                                        <p:strVal val="visible"/>
                                      </p:to>
                                    </p:set>
                                    <p:animEffect transition="in" filter="fade">
                                      <p:cBhvr>
                                        <p:cTn id="7" dur="7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F2FB0B-15EC-453B-BC9B-69AD35DDCEA3}"/>
              </a:ext>
            </a:extLst>
          </p:cNvPr>
          <p:cNvSpPr>
            <a:spLocks noGrp="1"/>
          </p:cNvSpPr>
          <p:nvPr>
            <p:ph type="ctrTitle"/>
          </p:nvPr>
        </p:nvSpPr>
        <p:spPr>
          <a:xfrm>
            <a:off x="793159" y="1377146"/>
            <a:ext cx="4076460" cy="3626217"/>
          </a:xfrm>
        </p:spPr>
        <p:txBody>
          <a:bodyPr anchor="b">
            <a:normAutofit/>
          </a:bodyPr>
          <a:lstStyle/>
          <a:p>
            <a:pPr algn="r"/>
            <a:r>
              <a:rPr lang="en-GB" sz="3400" cap="none" dirty="0">
                <a:latin typeface="+mn-lt"/>
              </a:rPr>
              <a:t>76% of journeys  to work in Wales are made by car –and very few of those are EVs</a:t>
            </a:r>
            <a:endParaRPr lang="en-US" sz="3400" cap="none" dirty="0"/>
          </a:p>
        </p:txBody>
      </p:sp>
      <p:pic>
        <p:nvPicPr>
          <p:cNvPr id="6" name="Graphic 5" descr="Car">
            <a:extLst>
              <a:ext uri="{FF2B5EF4-FFF2-40B4-BE49-F238E27FC236}">
                <a16:creationId xmlns:a16="http://schemas.microsoft.com/office/drawing/2014/main" id="{83E89686-BF45-4566-9459-8DA5D606D80D}"/>
              </a:ext>
            </a:extLst>
          </p:cNvPr>
          <p:cNvPicPr>
            <a:picLocks noChangeAspect="1"/>
          </p:cNvPicPr>
          <p:nvPr/>
        </p:nvPicPr>
        <p:blipFill>
          <a:blip r:embed="rId3">
            <a:alphaModFix/>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445760" y="814998"/>
            <a:ext cx="6746241" cy="6043001"/>
          </a:xfrm>
          <a:prstGeom prst="rect">
            <a:avLst/>
          </a:prstGeom>
        </p:spPr>
      </p:pic>
      <p:sp>
        <p:nvSpPr>
          <p:cNvPr id="11"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57738" y="814999"/>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a:p>
        </p:txBody>
      </p:sp>
      <p:sp>
        <p:nvSpPr>
          <p:cNvPr id="13" name="Graphic 15">
            <a:extLst>
              <a:ext uri="{FF2B5EF4-FFF2-40B4-BE49-F238E27FC236}">
                <a16:creationId xmlns:a16="http://schemas.microsoft.com/office/drawing/2014/main" id="{8550FED7-7C32-42BB-98DB-30272A6331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16518" y="1044294"/>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a:p>
        </p:txBody>
      </p:sp>
      <p:sp>
        <p:nvSpPr>
          <p:cNvPr id="15"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42198" y="1268720"/>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a:p>
        </p:txBody>
      </p:sp>
      <p:cxnSp>
        <p:nvCxnSpPr>
          <p:cNvPr id="17" name="Straight Connector 16">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9322" y="6274341"/>
            <a:ext cx="11353800" cy="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7882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DA59-55A0-4EA5-B3E4-646D1D3B4CEB}"/>
              </a:ext>
            </a:extLst>
          </p:cNvPr>
          <p:cNvSpPr>
            <a:spLocks noGrp="1"/>
          </p:cNvSpPr>
          <p:nvPr>
            <p:ph type="title"/>
          </p:nvPr>
        </p:nvSpPr>
        <p:spPr/>
        <p:txBody>
          <a:bodyPr>
            <a:normAutofit/>
          </a:bodyPr>
          <a:lstStyle/>
          <a:p>
            <a:r>
              <a:rPr lang="en-US" sz="5400" dirty="0"/>
              <a:t>The way we travel is a problem</a:t>
            </a:r>
          </a:p>
        </p:txBody>
      </p:sp>
      <p:sp>
        <p:nvSpPr>
          <p:cNvPr id="10" name="Content Placeholder 9">
            <a:extLst>
              <a:ext uri="{FF2B5EF4-FFF2-40B4-BE49-F238E27FC236}">
                <a16:creationId xmlns:a16="http://schemas.microsoft.com/office/drawing/2014/main" id="{743ABEE8-02AA-DB17-0AFF-F8D37FBCEFEA}"/>
              </a:ext>
            </a:extLst>
          </p:cNvPr>
          <p:cNvSpPr>
            <a:spLocks noGrp="1"/>
          </p:cNvSpPr>
          <p:nvPr>
            <p:ph sz="quarter" idx="4"/>
          </p:nvPr>
        </p:nvSpPr>
        <p:spPr>
          <a:xfrm>
            <a:off x="1076960" y="1889760"/>
            <a:ext cx="10129520" cy="4299903"/>
          </a:xfrm>
        </p:spPr>
        <p:txBody>
          <a:bodyPr/>
          <a:lstStyle/>
          <a:p>
            <a:r>
              <a:rPr lang="en-GB" sz="3600" dirty="0"/>
              <a:t>It’s a problem for our environment:</a:t>
            </a:r>
          </a:p>
          <a:p>
            <a:r>
              <a:rPr lang="en-GB" sz="3600" dirty="0"/>
              <a:t>It’s a problem for our health</a:t>
            </a:r>
          </a:p>
          <a:p>
            <a:r>
              <a:rPr lang="en-GB" sz="3600" dirty="0"/>
              <a:t>It’s a problem for equality of opportunity</a:t>
            </a:r>
          </a:p>
          <a:p>
            <a:r>
              <a:rPr lang="en-GB" sz="3600" dirty="0"/>
              <a:t>It’s a problem for our economy</a:t>
            </a:r>
          </a:p>
          <a:p>
            <a:endParaRPr lang="en-GB" dirty="0"/>
          </a:p>
          <a:p>
            <a:endParaRPr lang="en-GB" dirty="0"/>
          </a:p>
          <a:p>
            <a:endParaRPr lang="en-GB" dirty="0"/>
          </a:p>
        </p:txBody>
      </p:sp>
    </p:spTree>
    <p:extLst>
      <p:ext uri="{BB962C8B-B14F-4D97-AF65-F5344CB8AC3E}">
        <p14:creationId xmlns:p14="http://schemas.microsoft.com/office/powerpoint/2010/main" val="32931362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DA59-55A0-4EA5-B3E4-646D1D3B4CEB}"/>
              </a:ext>
            </a:extLst>
          </p:cNvPr>
          <p:cNvSpPr>
            <a:spLocks noGrp="1"/>
          </p:cNvSpPr>
          <p:nvPr>
            <p:ph type="title"/>
          </p:nvPr>
        </p:nvSpPr>
        <p:spPr/>
        <p:txBody>
          <a:bodyPr>
            <a:normAutofit/>
          </a:bodyPr>
          <a:lstStyle/>
          <a:p>
            <a:r>
              <a:rPr lang="en-US" sz="5400" dirty="0"/>
              <a:t>The Environment</a:t>
            </a:r>
          </a:p>
        </p:txBody>
      </p:sp>
      <p:sp>
        <p:nvSpPr>
          <p:cNvPr id="4" name="Content Placeholder 3">
            <a:extLst>
              <a:ext uri="{FF2B5EF4-FFF2-40B4-BE49-F238E27FC236}">
                <a16:creationId xmlns:a16="http://schemas.microsoft.com/office/drawing/2014/main" id="{1FE9CB6C-6FF8-4B8C-9B41-2DDD39B25DE3}"/>
              </a:ext>
            </a:extLst>
          </p:cNvPr>
          <p:cNvSpPr>
            <a:spLocks noGrp="1"/>
          </p:cNvSpPr>
          <p:nvPr>
            <p:ph sz="half" idx="2"/>
          </p:nvPr>
        </p:nvSpPr>
        <p:spPr>
          <a:xfrm>
            <a:off x="995680" y="1910080"/>
            <a:ext cx="10434320" cy="4279583"/>
          </a:xfrm>
        </p:spPr>
        <p:txBody>
          <a:bodyPr>
            <a:normAutofit/>
          </a:bodyPr>
          <a:lstStyle/>
          <a:p>
            <a:pPr>
              <a:lnSpc>
                <a:spcPct val="120000"/>
              </a:lnSpc>
              <a:spcAft>
                <a:spcPts val="400"/>
              </a:spcAft>
            </a:pPr>
            <a:r>
              <a:rPr lang="en-US" sz="2800" dirty="0"/>
              <a:t>Transport accounts for 15% of Wales’ climate changing carbon emissions.</a:t>
            </a:r>
          </a:p>
          <a:p>
            <a:pPr lvl="1">
              <a:lnSpc>
                <a:spcPct val="120000"/>
              </a:lnSpc>
              <a:spcAft>
                <a:spcPts val="400"/>
              </a:spcAft>
            </a:pPr>
            <a:r>
              <a:rPr lang="en-US" sz="2400" dirty="0"/>
              <a:t>Over 50% of the emissions come from cars.</a:t>
            </a:r>
          </a:p>
          <a:p>
            <a:pPr>
              <a:lnSpc>
                <a:spcPct val="120000"/>
              </a:lnSpc>
              <a:spcAft>
                <a:spcPts val="400"/>
              </a:spcAft>
            </a:pPr>
            <a:r>
              <a:rPr lang="en-GB" sz="2800" dirty="0"/>
              <a:t>Air pollution from transport also contributes to nature loss and impacts negatively on ecosystems.</a:t>
            </a:r>
          </a:p>
          <a:p>
            <a:pPr>
              <a:lnSpc>
                <a:spcPct val="120000"/>
              </a:lnSpc>
              <a:spcAft>
                <a:spcPts val="400"/>
              </a:spcAft>
            </a:pPr>
            <a:r>
              <a:rPr lang="en-GB" sz="2800" dirty="0"/>
              <a:t>Car parking and roads take up large areas of urban space.</a:t>
            </a:r>
          </a:p>
          <a:p>
            <a:pPr>
              <a:lnSpc>
                <a:spcPct val="120000"/>
              </a:lnSpc>
              <a:spcAft>
                <a:spcPts val="400"/>
              </a:spcAft>
            </a:pPr>
            <a:endParaRPr lang="en-US" sz="2100" dirty="0"/>
          </a:p>
        </p:txBody>
      </p:sp>
    </p:spTree>
    <p:extLst>
      <p:ext uri="{BB962C8B-B14F-4D97-AF65-F5344CB8AC3E}">
        <p14:creationId xmlns:p14="http://schemas.microsoft.com/office/powerpoint/2010/main" val="18889623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DA59-55A0-4EA5-B3E4-646D1D3B4CEB}"/>
              </a:ext>
            </a:extLst>
          </p:cNvPr>
          <p:cNvSpPr>
            <a:spLocks noGrp="1"/>
          </p:cNvSpPr>
          <p:nvPr>
            <p:ph type="title"/>
          </p:nvPr>
        </p:nvSpPr>
        <p:spPr/>
        <p:txBody>
          <a:bodyPr>
            <a:normAutofit/>
          </a:bodyPr>
          <a:lstStyle/>
          <a:p>
            <a:r>
              <a:rPr lang="en-US" sz="5400" dirty="0"/>
              <a:t>Health</a:t>
            </a:r>
          </a:p>
        </p:txBody>
      </p:sp>
      <p:sp>
        <p:nvSpPr>
          <p:cNvPr id="4" name="Content Placeholder 3">
            <a:extLst>
              <a:ext uri="{FF2B5EF4-FFF2-40B4-BE49-F238E27FC236}">
                <a16:creationId xmlns:a16="http://schemas.microsoft.com/office/drawing/2014/main" id="{1FE9CB6C-6FF8-4B8C-9B41-2DDD39B25DE3}"/>
              </a:ext>
            </a:extLst>
          </p:cNvPr>
          <p:cNvSpPr>
            <a:spLocks noGrp="1"/>
          </p:cNvSpPr>
          <p:nvPr>
            <p:ph sz="half" idx="2"/>
          </p:nvPr>
        </p:nvSpPr>
        <p:spPr>
          <a:xfrm>
            <a:off x="1005840" y="1889760"/>
            <a:ext cx="10424160" cy="4299903"/>
          </a:xfrm>
        </p:spPr>
        <p:txBody>
          <a:bodyPr>
            <a:normAutofit lnSpcReduction="10000"/>
          </a:bodyPr>
          <a:lstStyle/>
          <a:p>
            <a:pPr>
              <a:lnSpc>
                <a:spcPct val="120000"/>
              </a:lnSpc>
              <a:spcAft>
                <a:spcPts val="400"/>
              </a:spcAft>
            </a:pPr>
            <a:r>
              <a:rPr lang="en-GB" sz="2400" dirty="0"/>
              <a:t>Wales has the lowest physical activity  levels  in  Britain. </a:t>
            </a:r>
          </a:p>
          <a:p>
            <a:pPr lvl="1">
              <a:lnSpc>
                <a:spcPct val="120000"/>
              </a:lnSpc>
              <a:spcAft>
                <a:spcPts val="400"/>
              </a:spcAft>
            </a:pPr>
            <a:r>
              <a:rPr lang="en-GB" sz="2000" dirty="0"/>
              <a:t>This results in  obesity  and a whole range of illnesses that are estimated to cost the Welsh NHS £35 million each year.</a:t>
            </a:r>
          </a:p>
          <a:p>
            <a:pPr>
              <a:lnSpc>
                <a:spcPct val="120000"/>
              </a:lnSpc>
              <a:spcAft>
                <a:spcPts val="400"/>
              </a:spcAft>
            </a:pPr>
            <a:r>
              <a:rPr lang="en-US" sz="2400" dirty="0"/>
              <a:t>Air quality</a:t>
            </a:r>
          </a:p>
          <a:p>
            <a:pPr lvl="1">
              <a:lnSpc>
                <a:spcPct val="120000"/>
              </a:lnSpc>
              <a:spcAft>
                <a:spcPts val="400"/>
              </a:spcAft>
            </a:pPr>
            <a:r>
              <a:rPr lang="en-GB" sz="2000" dirty="0"/>
              <a:t>According to Public Health Wales, each year around 1,000 to 1,400 avoidable deaths in Wales are due to exposure to air pollution, both in the form of NO2 and particulate matter. </a:t>
            </a:r>
            <a:endParaRPr lang="en-US" sz="2000" dirty="0"/>
          </a:p>
          <a:p>
            <a:pPr>
              <a:lnSpc>
                <a:spcPct val="120000"/>
              </a:lnSpc>
              <a:spcAft>
                <a:spcPts val="400"/>
              </a:spcAft>
            </a:pPr>
            <a:r>
              <a:rPr lang="en-US" sz="2400" dirty="0"/>
              <a:t>Road Casualties</a:t>
            </a:r>
          </a:p>
          <a:p>
            <a:pPr lvl="1">
              <a:lnSpc>
                <a:spcPct val="120000"/>
              </a:lnSpc>
              <a:spcAft>
                <a:spcPts val="400"/>
              </a:spcAft>
            </a:pPr>
            <a:r>
              <a:rPr lang="en-GB" sz="2000" dirty="0"/>
              <a:t>In 2022 there were 4,447 road casualties in Wales</a:t>
            </a:r>
            <a:endParaRPr lang="en-US" sz="2000" dirty="0"/>
          </a:p>
          <a:p>
            <a:pPr>
              <a:lnSpc>
                <a:spcPct val="120000"/>
              </a:lnSpc>
              <a:spcAft>
                <a:spcPts val="400"/>
              </a:spcAft>
            </a:pPr>
            <a:endParaRPr lang="en-US" sz="2100" dirty="0"/>
          </a:p>
        </p:txBody>
      </p:sp>
    </p:spTree>
    <p:extLst>
      <p:ext uri="{BB962C8B-B14F-4D97-AF65-F5344CB8AC3E}">
        <p14:creationId xmlns:p14="http://schemas.microsoft.com/office/powerpoint/2010/main" val="250798660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DA59-55A0-4EA5-B3E4-646D1D3B4CEB}"/>
              </a:ext>
            </a:extLst>
          </p:cNvPr>
          <p:cNvSpPr>
            <a:spLocks noGrp="1"/>
          </p:cNvSpPr>
          <p:nvPr>
            <p:ph type="title"/>
          </p:nvPr>
        </p:nvSpPr>
        <p:spPr/>
        <p:txBody>
          <a:bodyPr>
            <a:normAutofit/>
          </a:bodyPr>
          <a:lstStyle/>
          <a:p>
            <a:r>
              <a:rPr lang="en-US" sz="5400" dirty="0"/>
              <a:t>Equalities</a:t>
            </a:r>
          </a:p>
        </p:txBody>
      </p:sp>
      <p:sp>
        <p:nvSpPr>
          <p:cNvPr id="4" name="Content Placeholder 3">
            <a:extLst>
              <a:ext uri="{FF2B5EF4-FFF2-40B4-BE49-F238E27FC236}">
                <a16:creationId xmlns:a16="http://schemas.microsoft.com/office/drawing/2014/main" id="{1FE9CB6C-6FF8-4B8C-9B41-2DDD39B25DE3}"/>
              </a:ext>
            </a:extLst>
          </p:cNvPr>
          <p:cNvSpPr>
            <a:spLocks noGrp="1"/>
          </p:cNvSpPr>
          <p:nvPr>
            <p:ph sz="half" idx="2"/>
          </p:nvPr>
        </p:nvSpPr>
        <p:spPr>
          <a:xfrm>
            <a:off x="995680" y="1889760"/>
            <a:ext cx="10434320" cy="4299903"/>
          </a:xfrm>
        </p:spPr>
        <p:txBody>
          <a:bodyPr>
            <a:normAutofit/>
          </a:bodyPr>
          <a:lstStyle/>
          <a:p>
            <a:pPr>
              <a:lnSpc>
                <a:spcPct val="120000"/>
              </a:lnSpc>
              <a:spcAft>
                <a:spcPts val="400"/>
              </a:spcAft>
            </a:pPr>
            <a:r>
              <a:rPr lang="en-US" sz="2800" dirty="0"/>
              <a:t>Should you have to have a car to get a job?</a:t>
            </a:r>
          </a:p>
          <a:p>
            <a:pPr>
              <a:lnSpc>
                <a:spcPct val="120000"/>
              </a:lnSpc>
              <a:spcAft>
                <a:spcPts val="400"/>
              </a:spcAft>
            </a:pPr>
            <a:r>
              <a:rPr lang="en-US" sz="2800" dirty="0"/>
              <a:t>Affordability</a:t>
            </a:r>
          </a:p>
          <a:p>
            <a:pPr lvl="1">
              <a:lnSpc>
                <a:spcPct val="120000"/>
              </a:lnSpc>
              <a:spcAft>
                <a:spcPts val="400"/>
              </a:spcAft>
            </a:pPr>
            <a:r>
              <a:rPr lang="en-US" sz="2400" dirty="0"/>
              <a:t>19% of Welsh households don’t have access to a car.</a:t>
            </a:r>
          </a:p>
          <a:p>
            <a:pPr lvl="1">
              <a:lnSpc>
                <a:spcPct val="120000"/>
              </a:lnSpc>
              <a:spcAft>
                <a:spcPts val="400"/>
              </a:spcAft>
            </a:pPr>
            <a:r>
              <a:rPr lang="en-US" sz="2400" dirty="0"/>
              <a:t>Young people face massive insurance costs.</a:t>
            </a:r>
          </a:p>
          <a:p>
            <a:pPr>
              <a:lnSpc>
                <a:spcPct val="120000"/>
              </a:lnSpc>
              <a:spcAft>
                <a:spcPts val="400"/>
              </a:spcAft>
            </a:pPr>
            <a:r>
              <a:rPr lang="en-US" sz="2800" dirty="0"/>
              <a:t>Accessibility</a:t>
            </a:r>
          </a:p>
          <a:p>
            <a:pPr lvl="1">
              <a:lnSpc>
                <a:spcPct val="120000"/>
              </a:lnSpc>
              <a:spcAft>
                <a:spcPts val="400"/>
              </a:spcAft>
            </a:pPr>
            <a:r>
              <a:rPr lang="en-US" sz="2400" dirty="0"/>
              <a:t>Many disabled people cannot drive.</a:t>
            </a:r>
          </a:p>
          <a:p>
            <a:pPr lvl="1">
              <a:lnSpc>
                <a:spcPct val="120000"/>
              </a:lnSpc>
              <a:spcAft>
                <a:spcPts val="400"/>
              </a:spcAft>
            </a:pPr>
            <a:endParaRPr lang="en-US" sz="1900" dirty="0"/>
          </a:p>
        </p:txBody>
      </p:sp>
    </p:spTree>
    <p:extLst>
      <p:ext uri="{BB962C8B-B14F-4D97-AF65-F5344CB8AC3E}">
        <p14:creationId xmlns:p14="http://schemas.microsoft.com/office/powerpoint/2010/main" val="144317976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CDA59-55A0-4EA5-B3E4-646D1D3B4CEB}"/>
              </a:ext>
            </a:extLst>
          </p:cNvPr>
          <p:cNvSpPr>
            <a:spLocks noGrp="1"/>
          </p:cNvSpPr>
          <p:nvPr>
            <p:ph type="title"/>
          </p:nvPr>
        </p:nvSpPr>
        <p:spPr/>
        <p:txBody>
          <a:bodyPr>
            <a:normAutofit/>
          </a:bodyPr>
          <a:lstStyle/>
          <a:p>
            <a:r>
              <a:rPr lang="en-US" sz="5400" dirty="0"/>
              <a:t>The Economy</a:t>
            </a:r>
          </a:p>
        </p:txBody>
      </p:sp>
      <p:sp>
        <p:nvSpPr>
          <p:cNvPr id="4" name="Content Placeholder 3">
            <a:extLst>
              <a:ext uri="{FF2B5EF4-FFF2-40B4-BE49-F238E27FC236}">
                <a16:creationId xmlns:a16="http://schemas.microsoft.com/office/drawing/2014/main" id="{1FE9CB6C-6FF8-4B8C-9B41-2DDD39B25DE3}"/>
              </a:ext>
            </a:extLst>
          </p:cNvPr>
          <p:cNvSpPr>
            <a:spLocks noGrp="1"/>
          </p:cNvSpPr>
          <p:nvPr>
            <p:ph sz="half" idx="2"/>
          </p:nvPr>
        </p:nvSpPr>
        <p:spPr>
          <a:xfrm>
            <a:off x="995680" y="1889760"/>
            <a:ext cx="10434320" cy="4299903"/>
          </a:xfrm>
        </p:spPr>
        <p:txBody>
          <a:bodyPr>
            <a:normAutofit/>
          </a:bodyPr>
          <a:lstStyle/>
          <a:p>
            <a:pPr>
              <a:lnSpc>
                <a:spcPct val="120000"/>
              </a:lnSpc>
              <a:spcAft>
                <a:spcPts val="400"/>
              </a:spcAft>
            </a:pPr>
            <a:r>
              <a:rPr lang="en-GB" sz="2800" dirty="0"/>
              <a:t>Congestion is currently estimated to cost Wales £2bn per annum</a:t>
            </a:r>
          </a:p>
          <a:p>
            <a:pPr>
              <a:lnSpc>
                <a:spcPct val="120000"/>
              </a:lnSpc>
              <a:spcAft>
                <a:spcPts val="400"/>
              </a:spcAft>
            </a:pPr>
            <a:r>
              <a:rPr lang="en-GB" sz="2800" dirty="0"/>
              <a:t>Ill health resulting from physical inactivity is a major cost to the economy</a:t>
            </a:r>
            <a:endParaRPr lang="en-US" sz="2800" dirty="0"/>
          </a:p>
        </p:txBody>
      </p:sp>
    </p:spTree>
    <p:extLst>
      <p:ext uri="{BB962C8B-B14F-4D97-AF65-F5344CB8AC3E}">
        <p14:creationId xmlns:p14="http://schemas.microsoft.com/office/powerpoint/2010/main" val="410734208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5C05CAAB-DBA2-4548-AD5F-01BB97FBB2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3A6A293-F6F8-4E4E-8386-80B1A029C308}"/>
              </a:ext>
            </a:extLst>
          </p:cNvPr>
          <p:cNvSpPr txBox="1"/>
          <p:nvPr/>
        </p:nvSpPr>
        <p:spPr>
          <a:xfrm>
            <a:off x="1188069" y="381935"/>
            <a:ext cx="3973211" cy="5974414"/>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7200" kern="1200" dirty="0">
                <a:solidFill>
                  <a:schemeClr val="bg1"/>
                </a:solidFill>
                <a:latin typeface="+mj-lt"/>
                <a:ea typeface="+mj-ea"/>
                <a:cs typeface="+mj-cs"/>
              </a:rPr>
              <a:t>So how do we bring about change?</a:t>
            </a:r>
          </a:p>
        </p:txBody>
      </p:sp>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4" name="Content Placeholder 3">
            <a:extLst>
              <a:ext uri="{FF2B5EF4-FFF2-40B4-BE49-F238E27FC236}">
                <a16:creationId xmlns:a16="http://schemas.microsoft.com/office/drawing/2014/main" id="{B1BC4F0E-3645-46B5-9C25-D47125A838C6}"/>
              </a:ext>
            </a:extLst>
          </p:cNvPr>
          <p:cNvSpPr>
            <a:spLocks noGrp="1"/>
          </p:cNvSpPr>
          <p:nvPr>
            <p:ph idx="1"/>
          </p:nvPr>
        </p:nvSpPr>
        <p:spPr>
          <a:xfrm>
            <a:off x="5779912" y="381935"/>
            <a:ext cx="5303044" cy="5974415"/>
          </a:xfrm>
        </p:spPr>
        <p:txBody>
          <a:bodyPr vert="horz" lIns="91440" tIns="45720" rIns="91440" bIns="45720" rtlCol="0" anchor="ctr">
            <a:normAutofit/>
          </a:bodyPr>
          <a:lstStyle/>
          <a:p>
            <a:pPr marL="114300">
              <a:lnSpc>
                <a:spcPct val="90000"/>
              </a:lnSpc>
            </a:pPr>
            <a:r>
              <a:rPr lang="en-GB" sz="4000" dirty="0"/>
              <a:t>Just because something is a problem doesn’t mean people – even trade unionists – will want to stop doing it!</a:t>
            </a:r>
          </a:p>
          <a:p>
            <a:pPr marL="114300">
              <a:lnSpc>
                <a:spcPct val="90000"/>
              </a:lnSpc>
            </a:pPr>
            <a:endParaRPr lang="en-US" sz="2400" dirty="0"/>
          </a:p>
        </p:txBody>
      </p:sp>
      <p:cxnSp>
        <p:nvCxnSpPr>
          <p:cNvPr id="21" name="Straight Connector 20">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757451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5C05CAAB-DBA2-4548-AD5F-01BB97FBB2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5890" y="356812"/>
            <a:ext cx="0" cy="6492875"/>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202E562C-2920-4028-B72C-79BA7F333BB2}"/>
              </a:ext>
            </a:extLst>
          </p:cNvPr>
          <p:cNvSpPr>
            <a:spLocks noGrp="1"/>
          </p:cNvSpPr>
          <p:nvPr>
            <p:ph type="title"/>
          </p:nvPr>
        </p:nvSpPr>
        <p:spPr>
          <a:xfrm>
            <a:off x="1188069" y="381935"/>
            <a:ext cx="4008583" cy="5974414"/>
          </a:xfrm>
        </p:spPr>
        <p:txBody>
          <a:bodyPr vert="horz" lIns="91440" tIns="45720" rIns="91440" bIns="45720" rtlCol="0" anchor="ctr">
            <a:normAutofit/>
          </a:bodyPr>
          <a:lstStyle/>
          <a:p>
            <a:r>
              <a:rPr lang="en-US" sz="6100" kern="1200">
                <a:solidFill>
                  <a:schemeClr val="bg1"/>
                </a:solidFill>
                <a:latin typeface="+mj-lt"/>
                <a:ea typeface="+mj-ea"/>
                <a:cs typeface="+mj-cs"/>
              </a:rPr>
              <a:t>Changing travel habits</a:t>
            </a:r>
          </a:p>
        </p:txBody>
      </p:sp>
      <p:sp>
        <p:nvSpPr>
          <p:cNvPr id="15"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bg1"/>
          </a:solidFill>
          <a:ln w="776" cap="flat">
            <a:noFill/>
            <a:prstDash val="solid"/>
            <a:miter/>
          </a:ln>
        </p:spPr>
        <p:txBody>
          <a:bodyPr rtlCol="0" anchor="ctr"/>
          <a:lstStyle/>
          <a:p>
            <a:endParaRPr lang="en-US"/>
          </a:p>
        </p:txBody>
      </p:sp>
      <p:sp>
        <p:nvSpPr>
          <p:cNvPr id="1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bg1"/>
          </a:solidFill>
          <a:ln w="516" cap="flat">
            <a:noFill/>
            <a:prstDash val="solid"/>
            <a:miter/>
          </a:ln>
        </p:spPr>
        <p:txBody>
          <a:bodyPr rtlCol="0" anchor="ctr"/>
          <a:lstStyle/>
          <a:p>
            <a:endParaRPr lang="en-US"/>
          </a:p>
        </p:txBody>
      </p:sp>
      <p:sp>
        <p:nvSpPr>
          <p:cNvPr id="19"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bg1"/>
          </a:solidFill>
          <a:ln w="751" cap="flat">
            <a:noFill/>
            <a:prstDash val="solid"/>
            <a:miter/>
          </a:ln>
        </p:spPr>
        <p:txBody>
          <a:bodyPr rtlCol="0" anchor="ctr"/>
          <a:lstStyle/>
          <a:p>
            <a:endParaRPr lang="en-US"/>
          </a:p>
        </p:txBody>
      </p:sp>
      <p:sp>
        <p:nvSpPr>
          <p:cNvPr id="4" name="Content Placeholder 3">
            <a:extLst>
              <a:ext uri="{FF2B5EF4-FFF2-40B4-BE49-F238E27FC236}">
                <a16:creationId xmlns:a16="http://schemas.microsoft.com/office/drawing/2014/main" id="{B1BC4F0E-3645-46B5-9C25-D47125A838C6}"/>
              </a:ext>
            </a:extLst>
          </p:cNvPr>
          <p:cNvSpPr>
            <a:spLocks noGrp="1"/>
          </p:cNvSpPr>
          <p:nvPr>
            <p:ph sz="half" idx="1"/>
          </p:nvPr>
        </p:nvSpPr>
        <p:spPr>
          <a:xfrm>
            <a:off x="5862740" y="381935"/>
            <a:ext cx="5613364" cy="5974415"/>
          </a:xfrm>
        </p:spPr>
        <p:txBody>
          <a:bodyPr vert="horz" lIns="91440" tIns="45720" rIns="91440" bIns="45720" rtlCol="0" anchor="ctr">
            <a:normAutofit/>
          </a:bodyPr>
          <a:lstStyle/>
          <a:p>
            <a:r>
              <a:rPr lang="en-GB" b="1"/>
              <a:t>Ask </a:t>
            </a:r>
            <a:r>
              <a:rPr lang="en-GB" b="1" dirty="0"/>
              <a:t>the members</a:t>
            </a:r>
          </a:p>
          <a:p>
            <a:r>
              <a:rPr lang="en-GB" b="1" dirty="0"/>
              <a:t>It’s all about choice</a:t>
            </a:r>
          </a:p>
          <a:p>
            <a:r>
              <a:rPr lang="en-GB" b="1" dirty="0"/>
              <a:t>Raise awareness of the alternatives</a:t>
            </a:r>
          </a:p>
          <a:p>
            <a:pPr lvl="1"/>
            <a:r>
              <a:rPr lang="en-GB" sz="1800" b="1" dirty="0"/>
              <a:t>Emphasise the positives</a:t>
            </a:r>
          </a:p>
          <a:p>
            <a:r>
              <a:rPr lang="en-GB" b="1" dirty="0"/>
              <a:t>Make it easier to be sustainable</a:t>
            </a:r>
          </a:p>
          <a:p>
            <a:endParaRPr lang="en-GB" b="1" dirty="0"/>
          </a:p>
          <a:p>
            <a:r>
              <a:rPr lang="en-GB" b="1" dirty="0"/>
              <a:t>If you don’t do it the employer might</a:t>
            </a:r>
          </a:p>
        </p:txBody>
      </p:sp>
      <p:cxnSp>
        <p:nvCxnSpPr>
          <p:cNvPr id="21" name="Straight Connector 20">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2"/>
                </a:gs>
                <a:gs pos="100000">
                  <a:schemeClr val="accent4"/>
                </a:gs>
              </a:gsLst>
              <a:lin ang="54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617940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radientUnivers">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Univers" id="{605F9078-86F9-4258-A3E1-F8EFF02AE8CC}" vid="{4848699B-BB01-41E3-9EC4-3D97DFE52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919F73-B6C2-4A43-95E2-833EC48925FE}">
  <ds:schemaRefs>
    <ds:schemaRef ds:uri="http://schemas.microsoft.com/office/infopath/2007/PartnerControls"/>
    <ds:schemaRef ds:uri="http://purl.org/dc/elements/1.1/"/>
    <ds:schemaRef ds:uri="16c05727-aa75-4e4a-9b5f-8a80a1165891"/>
    <ds:schemaRef ds:uri="71af3243-3dd4-4a8d-8c0d-dd76da1f02a5"/>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http://purl.org/dc/dcmitype/"/>
    <ds:schemaRef ds:uri="http://purl.org/dc/terms/"/>
  </ds:schemaRefs>
</ds:datastoreItem>
</file>

<file path=customXml/itemProps2.xml><?xml version="1.0" encoding="utf-8"?>
<ds:datastoreItem xmlns:ds="http://schemas.openxmlformats.org/officeDocument/2006/customXml" ds:itemID="{ABC329F5-30EE-4BF7-AA2A-B837B51416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C8E00D1-8EA3-4E42-801D-0253E1EAFC2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338</Words>
  <Application>Microsoft Office PowerPoint</Application>
  <PresentationFormat>Widescreen</PresentationFormat>
  <Paragraphs>50</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Univers</vt:lpstr>
      <vt:lpstr>GradientUnivers</vt:lpstr>
      <vt:lpstr>   Why travel to work is an important issue for trade unionists</vt:lpstr>
      <vt:lpstr>76% of journeys  to work in Wales are made by car –and very few of those are EVs</vt:lpstr>
      <vt:lpstr>The way we travel is a problem</vt:lpstr>
      <vt:lpstr>The Environment</vt:lpstr>
      <vt:lpstr>Health</vt:lpstr>
      <vt:lpstr>Equalities</vt:lpstr>
      <vt:lpstr>The Economy</vt:lpstr>
      <vt:lpstr>PowerPoint Presentation</vt:lpstr>
      <vt:lpstr>Changing travel habits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Enabling Active Travel</dc:title>
  <dc:creator>Chris Roberts</dc:creator>
  <cp:lastModifiedBy>Jo Rees</cp:lastModifiedBy>
  <cp:revision>28</cp:revision>
  <cp:lastPrinted>2021-03-23T13:12:28Z</cp:lastPrinted>
  <dcterms:created xsi:type="dcterms:W3CDTF">2021-03-12T17:08:58Z</dcterms:created>
  <dcterms:modified xsi:type="dcterms:W3CDTF">2023-11-16T15:21:06Z</dcterms:modified>
</cp:coreProperties>
</file>