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7.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743" r:id="rId5"/>
    <p:sldMasterId id="2147483747" r:id="rId6"/>
    <p:sldMasterId id="2147483755" r:id="rId7"/>
    <p:sldMasterId id="2147483763" r:id="rId8"/>
    <p:sldMasterId id="2147483771" r:id="rId9"/>
    <p:sldMasterId id="2147483779" r:id="rId10"/>
    <p:sldMasterId id="2147483788" r:id="rId11"/>
    <p:sldMasterId id="2147483792" r:id="rId12"/>
  </p:sldMasterIdLst>
  <p:notesMasterIdLst>
    <p:notesMasterId r:id="rId98"/>
  </p:notesMasterIdLst>
  <p:handoutMasterIdLst>
    <p:handoutMasterId r:id="rId99"/>
  </p:handoutMasterIdLst>
  <p:sldIdLst>
    <p:sldId id="377" r:id="rId13"/>
    <p:sldId id="417" r:id="rId14"/>
    <p:sldId id="596" r:id="rId15"/>
    <p:sldId id="598" r:id="rId16"/>
    <p:sldId id="600" r:id="rId17"/>
    <p:sldId id="383" r:id="rId18"/>
    <p:sldId id="602" r:id="rId19"/>
    <p:sldId id="378" r:id="rId20"/>
    <p:sldId id="603" r:id="rId21"/>
    <p:sldId id="382" r:id="rId22"/>
    <p:sldId id="356" r:id="rId23"/>
    <p:sldId id="357" r:id="rId24"/>
    <p:sldId id="604" r:id="rId25"/>
    <p:sldId id="364" r:id="rId26"/>
    <p:sldId id="605" r:id="rId27"/>
    <p:sldId id="402" r:id="rId28"/>
    <p:sldId id="416" r:id="rId29"/>
    <p:sldId id="398" r:id="rId30"/>
    <p:sldId id="628" r:id="rId31"/>
    <p:sldId id="629" r:id="rId32"/>
    <p:sldId id="407" r:id="rId33"/>
    <p:sldId id="376" r:id="rId34"/>
    <p:sldId id="403" r:id="rId35"/>
    <p:sldId id="418" r:id="rId36"/>
    <p:sldId id="408" r:id="rId37"/>
    <p:sldId id="410" r:id="rId38"/>
    <p:sldId id="422" r:id="rId39"/>
    <p:sldId id="424" r:id="rId40"/>
    <p:sldId id="425" r:id="rId41"/>
    <p:sldId id="379" r:id="rId42"/>
    <p:sldId id="419" r:id="rId43"/>
    <p:sldId id="420" r:id="rId44"/>
    <p:sldId id="421" r:id="rId45"/>
    <p:sldId id="396" r:id="rId46"/>
    <p:sldId id="607" r:id="rId47"/>
    <p:sldId id="450" r:id="rId48"/>
    <p:sldId id="468" r:id="rId49"/>
    <p:sldId id="469" r:id="rId50"/>
    <p:sldId id="470" r:id="rId51"/>
    <p:sldId id="471" r:id="rId52"/>
    <p:sldId id="472" r:id="rId53"/>
    <p:sldId id="474" r:id="rId54"/>
    <p:sldId id="473" r:id="rId55"/>
    <p:sldId id="397" r:id="rId56"/>
    <p:sldId id="608" r:id="rId57"/>
    <p:sldId id="366" r:id="rId58"/>
    <p:sldId id="367" r:id="rId59"/>
    <p:sldId id="368" r:id="rId60"/>
    <p:sldId id="369" r:id="rId61"/>
    <p:sldId id="370" r:id="rId62"/>
    <p:sldId id="371" r:id="rId63"/>
    <p:sldId id="609" r:id="rId64"/>
    <p:sldId id="610" r:id="rId65"/>
    <p:sldId id="611" r:id="rId66"/>
    <p:sldId id="612" r:id="rId67"/>
    <p:sldId id="613" r:id="rId68"/>
    <p:sldId id="614" r:id="rId69"/>
    <p:sldId id="615" r:id="rId70"/>
    <p:sldId id="616" r:id="rId71"/>
    <p:sldId id="617" r:id="rId72"/>
    <p:sldId id="618" r:id="rId73"/>
    <p:sldId id="619" r:id="rId74"/>
    <p:sldId id="620" r:id="rId75"/>
    <p:sldId id="621" r:id="rId76"/>
    <p:sldId id="622" r:id="rId77"/>
    <p:sldId id="623" r:id="rId78"/>
    <p:sldId id="624" r:id="rId79"/>
    <p:sldId id="625" r:id="rId80"/>
    <p:sldId id="500" r:id="rId81"/>
    <p:sldId id="627" r:id="rId82"/>
    <p:sldId id="256" r:id="rId83"/>
    <p:sldId id="337" r:id="rId84"/>
    <p:sldId id="361" r:id="rId85"/>
    <p:sldId id="338" r:id="rId86"/>
    <p:sldId id="631" r:id="rId87"/>
    <p:sldId id="632" r:id="rId88"/>
    <p:sldId id="634" r:id="rId89"/>
    <p:sldId id="606" r:id="rId90"/>
    <p:sldId id="635" r:id="rId91"/>
    <p:sldId id="633" r:id="rId92"/>
    <p:sldId id="636" r:id="rId93"/>
    <p:sldId id="637" r:id="rId94"/>
    <p:sldId id="638" r:id="rId95"/>
    <p:sldId id="641" r:id="rId96"/>
    <p:sldId id="639" r:id="rId97"/>
  </p:sldIdLst>
  <p:sldSz cx="9144000" cy="5143500" type="screen16x9"/>
  <p:notesSz cx="6797675" cy="9926638"/>
  <p:embeddedFontLst>
    <p:embeddedFont>
      <p:font typeface="Calibri" panose="020F0502020204030204" pitchFamily="34" charset="0"/>
      <p:regular r:id="rId100"/>
      <p:bold r:id="rId101"/>
      <p:italic r:id="rId102"/>
      <p:boldItalic r:id="rId103"/>
    </p:embeddedFont>
    <p:embeddedFont>
      <p:font typeface="Futura Medium" panose="00000800000000000000"/>
      <p:regular r:id="rId104"/>
      <p:bold r:id="rId105"/>
      <p:italic r:id="rId106"/>
      <p:boldItalic r:id="rId107"/>
    </p:embeddedFont>
    <p:embeddedFont>
      <p:font typeface="Helvetica" panose="020B0604020202020204" pitchFamily="34" charset="0"/>
      <p:regular r:id="rId108"/>
      <p:bold r:id="rId109"/>
      <p:italic r:id="rId110"/>
      <p:boldItalic r:id="rId111"/>
    </p:embeddedFont>
    <p:embeddedFont>
      <p:font typeface="News Gothic MT" panose="020B0504020203020204" pitchFamily="34" charset="0"/>
      <p:regular r:id="rId112"/>
      <p:bold r:id="rId113"/>
      <p:italic r:id="rId114"/>
    </p:embeddedFont>
    <p:embeddedFont>
      <p:font typeface="Poppins" panose="00000500000000000000" pitchFamily="2" charset="0"/>
      <p:regular r:id="rId115"/>
      <p:bold r:id="rId116"/>
      <p:italic r:id="rId117"/>
      <p:boldItalic r:id="rId118"/>
    </p:embeddedFont>
    <p:embeddedFont>
      <p:font typeface="Poppins SemiBold" panose="00000700000000000000" pitchFamily="2" charset="0"/>
      <p:bold r:id="rId119"/>
      <p:boldItalic r:id="rId120"/>
    </p:embeddedFont>
    <p:embeddedFont>
      <p:font typeface="Rockwell" panose="02060603020205020403" pitchFamily="18" charset="0"/>
      <p:regular r:id="rId121"/>
      <p:bold r:id="rId122"/>
      <p:italic r:id="rId123"/>
      <p:boldItalic r:id="rId124"/>
    </p:embeddedFont>
    <p:embeddedFont>
      <p:font typeface="Segoe UI" panose="020B0502040204020203" pitchFamily="34" charset="0"/>
      <p:regular r:id="rId125"/>
      <p:bold r:id="rId126"/>
      <p:italic r:id="rId127"/>
      <p:boldItalic r:id="rId128"/>
    </p:embeddedFont>
    <p:embeddedFont>
      <p:font typeface="Segoe UI Light" panose="020B0502040204020203" pitchFamily="34" charset="0"/>
      <p:regular r:id="rId129"/>
      <p:italic r:id="rId130"/>
    </p:embeddedFont>
    <p:embeddedFont>
      <p:font typeface="Segoe UI Semibold" panose="020B0702040204020203" pitchFamily="34" charset="0"/>
      <p:bold r:id="rId131"/>
      <p:boldItalic r:id="rId132"/>
    </p:embeddedFont>
  </p:embeddedFontLst>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F1D60A-7785-4739-8B40-8CF27FD5BA46}">
          <p14:sldIdLst>
            <p14:sldId id="377"/>
            <p14:sldId id="417"/>
            <p14:sldId id="596"/>
            <p14:sldId id="598"/>
            <p14:sldId id="600"/>
            <p14:sldId id="383"/>
            <p14:sldId id="602"/>
            <p14:sldId id="378"/>
            <p14:sldId id="603"/>
            <p14:sldId id="382"/>
            <p14:sldId id="356"/>
            <p14:sldId id="357"/>
            <p14:sldId id="604"/>
            <p14:sldId id="364"/>
            <p14:sldId id="605"/>
            <p14:sldId id="402"/>
            <p14:sldId id="416"/>
            <p14:sldId id="398"/>
            <p14:sldId id="628"/>
            <p14:sldId id="629"/>
            <p14:sldId id="407"/>
            <p14:sldId id="376"/>
            <p14:sldId id="403"/>
            <p14:sldId id="418"/>
            <p14:sldId id="408"/>
            <p14:sldId id="410"/>
            <p14:sldId id="422"/>
            <p14:sldId id="424"/>
            <p14:sldId id="425"/>
            <p14:sldId id="379"/>
            <p14:sldId id="419"/>
            <p14:sldId id="420"/>
            <p14:sldId id="421"/>
            <p14:sldId id="396"/>
            <p14:sldId id="607"/>
            <p14:sldId id="450"/>
            <p14:sldId id="468"/>
            <p14:sldId id="469"/>
            <p14:sldId id="470"/>
            <p14:sldId id="471"/>
            <p14:sldId id="472"/>
            <p14:sldId id="474"/>
            <p14:sldId id="473"/>
            <p14:sldId id="397"/>
            <p14:sldId id="608"/>
            <p14:sldId id="366"/>
            <p14:sldId id="367"/>
            <p14:sldId id="368"/>
            <p14:sldId id="369"/>
            <p14:sldId id="370"/>
            <p14:sldId id="371"/>
            <p14:sldId id="609"/>
            <p14:sldId id="610"/>
            <p14:sldId id="611"/>
            <p14:sldId id="612"/>
            <p14:sldId id="613"/>
            <p14:sldId id="614"/>
            <p14:sldId id="615"/>
            <p14:sldId id="616"/>
            <p14:sldId id="617"/>
            <p14:sldId id="618"/>
            <p14:sldId id="619"/>
            <p14:sldId id="620"/>
            <p14:sldId id="621"/>
            <p14:sldId id="622"/>
            <p14:sldId id="623"/>
            <p14:sldId id="624"/>
            <p14:sldId id="625"/>
            <p14:sldId id="500"/>
            <p14:sldId id="627"/>
            <p14:sldId id="256"/>
            <p14:sldId id="337"/>
            <p14:sldId id="361"/>
            <p14:sldId id="338"/>
            <p14:sldId id="631"/>
            <p14:sldId id="632"/>
            <p14:sldId id="634"/>
            <p14:sldId id="606"/>
            <p14:sldId id="635"/>
            <p14:sldId id="633"/>
            <p14:sldId id="636"/>
            <p14:sldId id="637"/>
            <p14:sldId id="638"/>
            <p14:sldId id="641"/>
            <p14:sldId id="639"/>
          </p14:sldIdLst>
        </p14:section>
        <p14:section name="Default Section" id="{2222D376-B410-4614-B132-B8C0F18F6B29}">
          <p14:sldIdLst/>
        </p14:section>
        <p14:section name="Default Section" id="{19886831-15A0-4A0A-B97F-C6D1A662E2E8}">
          <p14:sldIdLst/>
        </p14:section>
        <p14:section name="Untitled Section" id="{B94F0290-FB00-4B90-829B-C5011B2C36F8}">
          <p14:sldIdLst/>
        </p14:section>
        <p14:section name="Default Section" id="{FCEC256C-656E-4796-9679-485478DCFC64}">
          <p14:sldIdLst/>
        </p14:section>
        <p14:section name="Default Section" id="{DA457254-0FEB-4CF9-8791-89680F8828AC}">
          <p14:sldIdLst/>
        </p14:section>
      </p14:sectionLst>
    </p:ext>
    <p:ext uri="{EFAFB233-063F-42B5-8137-9DF3F51BA10A}">
      <p15:sldGuideLst xmlns:p15="http://schemas.microsoft.com/office/powerpoint/2012/main">
        <p15:guide id="1" orient="horz" pos="640" userDrawn="1">
          <p15:clr>
            <a:srgbClr val="A4A3A4"/>
          </p15:clr>
        </p15:guide>
        <p15:guide id="2" orient="horz" pos="2777" userDrawn="1">
          <p15:clr>
            <a:srgbClr val="A4A3A4"/>
          </p15:clr>
        </p15:guide>
        <p15:guide id="3" orient="horz" pos="1614" userDrawn="1">
          <p15:clr>
            <a:srgbClr val="A4A3A4"/>
          </p15:clr>
        </p15:guide>
        <p15:guide id="4" orient="horz" pos="1860" userDrawn="1">
          <p15:clr>
            <a:srgbClr val="A4A3A4"/>
          </p15:clr>
        </p15:guide>
        <p15:guide id="5" orient="horz" pos="912" userDrawn="1">
          <p15:clr>
            <a:srgbClr val="A4A3A4"/>
          </p15:clr>
        </p15:guide>
        <p15:guide id="6" orient="horz" pos="178" userDrawn="1">
          <p15:clr>
            <a:srgbClr val="A4A3A4"/>
          </p15:clr>
        </p15:guide>
        <p15:guide id="7" pos="612" userDrawn="1">
          <p15:clr>
            <a:srgbClr val="A4A3A4"/>
          </p15:clr>
        </p15:guide>
        <p15:guide id="8" pos="5258" userDrawn="1">
          <p15:clr>
            <a:srgbClr val="A4A3A4"/>
          </p15:clr>
        </p15:guide>
        <p15:guide id="9" pos="2948" userDrawn="1">
          <p15:clr>
            <a:srgbClr val="A4A3A4"/>
          </p15:clr>
        </p15:guide>
        <p15:guide id="10" pos="410" userDrawn="1">
          <p15:clr>
            <a:srgbClr val="A4A3A4"/>
          </p15:clr>
        </p15:guide>
        <p15:guide id="11" pos="2776" userDrawn="1">
          <p15:clr>
            <a:srgbClr val="A4A3A4"/>
          </p15:clr>
        </p15:guide>
      </p15:sldGuideLst>
    </p:ext>
    <p:ext uri="{2D200454-40CA-4A62-9FC3-DE9A4176ACB9}">
      <p15:notesGuideLst xmlns:p15="http://schemas.microsoft.com/office/powerpoint/2012/main">
        <p15:guide id="1" orient="horz" pos="2752">
          <p15:clr>
            <a:srgbClr val="A4A3A4"/>
          </p15:clr>
        </p15:guide>
        <p15:guide id="2" orient="horz" pos="5732">
          <p15:clr>
            <a:srgbClr val="A4A3A4"/>
          </p15:clr>
        </p15:guide>
        <p15:guide id="3" orient="horz" pos="2598">
          <p15:clr>
            <a:srgbClr val="A4A3A4"/>
          </p15:clr>
        </p15:guide>
        <p15:guide id="4" orient="horz" pos="823">
          <p15:clr>
            <a:srgbClr val="A4A3A4"/>
          </p15:clr>
        </p15:guide>
        <p15:guide id="5" pos="311">
          <p15:clr>
            <a:srgbClr val="A4A3A4"/>
          </p15:clr>
        </p15:guide>
        <p15:guide id="6" pos="399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vin Pearce" initials="GP" lastIdx="4" clrIdx="0">
    <p:extLst>
      <p:ext uri="{19B8F6BF-5375-455C-9EA6-DF929625EA0E}">
        <p15:presenceInfo xmlns:p15="http://schemas.microsoft.com/office/powerpoint/2012/main" userId="S::GPearce@TUC.ORG.UK::69c78cf5-344f-485c-b0a0-dc222653f93a" providerId="AD"/>
      </p:ext>
    </p:extLst>
  </p:cmAuthor>
  <p:cmAuthor id="2" name="Ffion Dean" initials="FD" lastIdx="5" clrIdx="1">
    <p:extLst>
      <p:ext uri="{19B8F6BF-5375-455C-9EA6-DF929625EA0E}">
        <p15:presenceInfo xmlns:p15="http://schemas.microsoft.com/office/powerpoint/2012/main" userId="S::fdean@tuc.org.uk::9cb30733-7355-4c90-8c82-497e944c41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9DB"/>
    <a:srgbClr val="99CDB7"/>
    <a:srgbClr val="66B492"/>
    <a:srgbClr val="339B6E"/>
    <a:srgbClr val="DFD1DE"/>
    <a:srgbClr val="C0A2BD"/>
    <a:srgbClr val="A0749B"/>
    <a:srgbClr val="81457A"/>
    <a:srgbClr val="CCD7E6"/>
    <a:srgbClr val="99AF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071968-130B-49D6-B171-B6555971A9DE}" v="91" dt="2023-10-31T15:07:02.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guide orient="horz" pos="640"/>
        <p:guide orient="horz" pos="2777"/>
        <p:guide orient="horz" pos="1614"/>
        <p:guide orient="horz" pos="1860"/>
        <p:guide orient="horz" pos="912"/>
        <p:guide orient="horz" pos="178"/>
        <p:guide pos="612"/>
        <p:guide pos="5258"/>
        <p:guide pos="2948"/>
        <p:guide pos="410"/>
        <p:guide pos="2776"/>
      </p:guideLst>
    </p:cSldViewPr>
  </p:slideViewPr>
  <p:notesTextViewPr>
    <p:cViewPr>
      <p:scale>
        <a:sx n="1" d="1"/>
        <a:sy n="1" d="1"/>
      </p:scale>
      <p:origin x="0" y="0"/>
    </p:cViewPr>
  </p:notesTextViewPr>
  <p:notesViewPr>
    <p:cSldViewPr snapToGrid="0">
      <p:cViewPr>
        <p:scale>
          <a:sx n="1" d="2"/>
          <a:sy n="1" d="2"/>
        </p:scale>
        <p:origin x="0" y="0"/>
      </p:cViewPr>
      <p:guideLst>
        <p:guide orient="horz" pos="2752"/>
        <p:guide orient="horz" pos="5732"/>
        <p:guide orient="horz" pos="2598"/>
        <p:guide orient="horz" pos="823"/>
        <p:guide pos="311"/>
        <p:guide pos="3992"/>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8.fntdata"/><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microsoft.com/office/2015/10/relationships/revisionInfo" Target="revisionInfo.xml"/><Relationship Id="rId16" Type="http://schemas.openxmlformats.org/officeDocument/2006/relationships/slide" Target="slides/slide4.xml"/><Relationship Id="rId107" Type="http://schemas.openxmlformats.org/officeDocument/2006/relationships/font" Target="fonts/font8.fntdata"/><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3.fntdata"/><Relationship Id="rId123" Type="http://schemas.openxmlformats.org/officeDocument/2006/relationships/font" Target="fonts/font24.fntdata"/><Relationship Id="rId128" Type="http://schemas.openxmlformats.org/officeDocument/2006/relationships/font" Target="fonts/font29.fntdata"/><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font" Target="fonts/font14.fntdata"/><Relationship Id="rId118" Type="http://schemas.openxmlformats.org/officeDocument/2006/relationships/font" Target="fonts/font19.fntdata"/><Relationship Id="rId134" Type="http://schemas.openxmlformats.org/officeDocument/2006/relationships/presProps" Target="presProp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font" Target="fonts/font4.fntdata"/><Relationship Id="rId108" Type="http://schemas.openxmlformats.org/officeDocument/2006/relationships/font" Target="fonts/font9.fntdata"/><Relationship Id="rId124" Type="http://schemas.openxmlformats.org/officeDocument/2006/relationships/font" Target="fonts/font25.fntdata"/><Relationship Id="rId129" Type="http://schemas.openxmlformats.org/officeDocument/2006/relationships/font" Target="fonts/font30.fntdata"/><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font" Target="fonts/font15.fntdata"/><Relationship Id="rId119" Type="http://schemas.openxmlformats.org/officeDocument/2006/relationships/font" Target="fonts/font20.fntdata"/><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font" Target="fonts/font31.fntdata"/><Relationship Id="rId135" Type="http://schemas.openxmlformats.org/officeDocument/2006/relationships/viewProps" Target="view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10.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font" Target="fonts/font5.fntdata"/><Relationship Id="rId120" Type="http://schemas.openxmlformats.org/officeDocument/2006/relationships/font" Target="fonts/font21.fntdata"/><Relationship Id="rId125" Type="http://schemas.openxmlformats.org/officeDocument/2006/relationships/font" Target="fonts/font26.fntdata"/><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11.fntdata"/><Relationship Id="rId115" Type="http://schemas.openxmlformats.org/officeDocument/2006/relationships/font" Target="fonts/font16.fntdata"/><Relationship Id="rId131" Type="http://schemas.openxmlformats.org/officeDocument/2006/relationships/font" Target="fonts/font32.fntdata"/><Relationship Id="rId136" Type="http://schemas.openxmlformats.org/officeDocument/2006/relationships/theme" Target="theme/theme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font" Target="fonts/font1.fntdata"/><Relationship Id="rId105" Type="http://schemas.openxmlformats.org/officeDocument/2006/relationships/font" Target="fonts/font6.fntdata"/><Relationship Id="rId126" Type="http://schemas.openxmlformats.org/officeDocument/2006/relationships/font" Target="fonts/font27.fntdata"/><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notesMaster" Target="notesMasters/notesMaster1.xml"/><Relationship Id="rId121" Type="http://schemas.openxmlformats.org/officeDocument/2006/relationships/font" Target="fonts/font22.fntdata"/><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font" Target="fonts/font17.fntdata"/><Relationship Id="rId13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font" Target="fonts/font12.fntdata"/><Relationship Id="rId132" Type="http://schemas.openxmlformats.org/officeDocument/2006/relationships/font" Target="fonts/font33.fntdata"/><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font" Target="fonts/font7.fntdata"/><Relationship Id="rId127" Type="http://schemas.openxmlformats.org/officeDocument/2006/relationships/font" Target="fonts/font28.fntdata"/><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handoutMaster" Target="handoutMasters/handoutMaster1.xml"/><Relationship Id="rId101" Type="http://schemas.openxmlformats.org/officeDocument/2006/relationships/font" Target="fonts/font2.fntdata"/><Relationship Id="rId122" Type="http://schemas.openxmlformats.org/officeDocument/2006/relationships/font" Target="fonts/font23.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font" Target="fonts/font13.fntdata"/><Relationship Id="rId133"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83961E-84D9-4FCE-8DE1-70FEE6D39F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03445A-B7D9-4612-A980-8D90EF80B90B}">
      <dgm:prSet/>
      <dgm:spPr/>
      <dgm:t>
        <a:bodyPr/>
        <a:lstStyle/>
        <a:p>
          <a:r>
            <a:rPr lang="en-GB" dirty="0"/>
            <a:t>Aims and Objectives of the Young Activist Development Programme </a:t>
          </a:r>
          <a:endParaRPr lang="en-US" dirty="0"/>
        </a:p>
      </dgm:t>
    </dgm:pt>
    <dgm:pt modelId="{21178AD1-54B2-4CDB-930C-CC30869BE191}" type="parTrans" cxnId="{D4DF7580-511C-488D-B81F-02B7EFDD8D7E}">
      <dgm:prSet/>
      <dgm:spPr/>
      <dgm:t>
        <a:bodyPr/>
        <a:lstStyle/>
        <a:p>
          <a:endParaRPr lang="en-US"/>
        </a:p>
      </dgm:t>
    </dgm:pt>
    <dgm:pt modelId="{3DCE3A13-181B-4C3B-A3E4-921AE41E88A0}" type="sibTrans" cxnId="{D4DF7580-511C-488D-B81F-02B7EFDD8D7E}">
      <dgm:prSet/>
      <dgm:spPr/>
      <dgm:t>
        <a:bodyPr/>
        <a:lstStyle/>
        <a:p>
          <a:endParaRPr lang="en-US"/>
        </a:p>
      </dgm:t>
    </dgm:pt>
    <dgm:pt modelId="{68CE5885-8E84-4797-BBDA-4FDA57F4A257}">
      <dgm:prSet/>
      <dgm:spPr/>
      <dgm:t>
        <a:bodyPr/>
        <a:lstStyle/>
        <a:p>
          <a:r>
            <a:rPr lang="en-GB" dirty="0"/>
            <a:t>Current work – Norwegian Summer Patrol Mode trial </a:t>
          </a:r>
          <a:endParaRPr lang="en-US" dirty="0"/>
        </a:p>
      </dgm:t>
    </dgm:pt>
    <dgm:pt modelId="{47D6ED41-DFBC-4177-A080-5F332FF96F35}" type="parTrans" cxnId="{17391533-1A2E-408E-95E4-251978D96D54}">
      <dgm:prSet/>
      <dgm:spPr/>
      <dgm:t>
        <a:bodyPr/>
        <a:lstStyle/>
        <a:p>
          <a:endParaRPr lang="en-US"/>
        </a:p>
      </dgm:t>
    </dgm:pt>
    <dgm:pt modelId="{959D49EE-0FBB-4AB1-B844-31B437551DA2}" type="sibTrans" cxnId="{17391533-1A2E-408E-95E4-251978D96D54}">
      <dgm:prSet/>
      <dgm:spPr/>
      <dgm:t>
        <a:bodyPr/>
        <a:lstStyle/>
        <a:p>
          <a:endParaRPr lang="en-US"/>
        </a:p>
      </dgm:t>
    </dgm:pt>
    <dgm:pt modelId="{4CD62F16-37CD-4373-A1F9-C180863D5805}">
      <dgm:prSet/>
      <dgm:spPr/>
      <dgm:t>
        <a:bodyPr/>
        <a:lstStyle/>
        <a:p>
          <a:r>
            <a:rPr lang="en-GB" dirty="0"/>
            <a:t>Call to action </a:t>
          </a:r>
          <a:endParaRPr lang="en-US" dirty="0"/>
        </a:p>
      </dgm:t>
    </dgm:pt>
    <dgm:pt modelId="{90312FC6-9BB9-4453-9C11-4B8A8D9F46E1}" type="parTrans" cxnId="{7571E6E7-BC08-4028-B55B-E1530C29049E}">
      <dgm:prSet/>
      <dgm:spPr/>
      <dgm:t>
        <a:bodyPr/>
        <a:lstStyle/>
        <a:p>
          <a:endParaRPr lang="en-US"/>
        </a:p>
      </dgm:t>
    </dgm:pt>
    <dgm:pt modelId="{BE446119-807F-4DAF-AB38-DB5EB43E96AC}" type="sibTrans" cxnId="{7571E6E7-BC08-4028-B55B-E1530C29049E}">
      <dgm:prSet/>
      <dgm:spPr/>
      <dgm:t>
        <a:bodyPr/>
        <a:lstStyle/>
        <a:p>
          <a:endParaRPr lang="en-US"/>
        </a:p>
      </dgm:t>
    </dgm:pt>
    <dgm:pt modelId="{9F740F6E-2F2F-42BB-9946-62450D8AA14C}">
      <dgm:prSet/>
      <dgm:spPr/>
      <dgm:t>
        <a:bodyPr/>
        <a:lstStyle/>
        <a:p>
          <a:r>
            <a:rPr lang="en-GB" dirty="0"/>
            <a:t>In conversation with a young ULR</a:t>
          </a:r>
          <a:endParaRPr lang="en-US" dirty="0"/>
        </a:p>
      </dgm:t>
    </dgm:pt>
    <dgm:pt modelId="{FE9BA02A-B4E5-40CB-9729-DA41F8BCDD18}" type="parTrans" cxnId="{7261B0E4-EB60-40C6-859C-89DA2FDBAD87}">
      <dgm:prSet/>
      <dgm:spPr/>
      <dgm:t>
        <a:bodyPr/>
        <a:lstStyle/>
        <a:p>
          <a:endParaRPr lang="en-US"/>
        </a:p>
      </dgm:t>
    </dgm:pt>
    <dgm:pt modelId="{B5B14184-330E-4490-AB4A-F4BE724FA89D}" type="sibTrans" cxnId="{7261B0E4-EB60-40C6-859C-89DA2FDBAD87}">
      <dgm:prSet/>
      <dgm:spPr/>
      <dgm:t>
        <a:bodyPr/>
        <a:lstStyle/>
        <a:p>
          <a:endParaRPr lang="en-US"/>
        </a:p>
      </dgm:t>
    </dgm:pt>
    <dgm:pt modelId="{27305BD2-5704-431A-A6DD-FEDA1C81EFA6}" type="pres">
      <dgm:prSet presAssocID="{9683961E-84D9-4FCE-8DE1-70FEE6D39F36}" presName="root" presStyleCnt="0">
        <dgm:presLayoutVars>
          <dgm:dir/>
          <dgm:resizeHandles val="exact"/>
        </dgm:presLayoutVars>
      </dgm:prSet>
      <dgm:spPr/>
    </dgm:pt>
    <dgm:pt modelId="{29E97959-4AD5-41AA-9189-80F2DB7D3DE8}" type="pres">
      <dgm:prSet presAssocID="{9303445A-B7D9-4612-A980-8D90EF80B90B}" presName="compNode" presStyleCnt="0"/>
      <dgm:spPr/>
    </dgm:pt>
    <dgm:pt modelId="{ACA1FFD7-6EAB-4327-90D6-297286C78DD2}" type="pres">
      <dgm:prSet presAssocID="{9303445A-B7D9-4612-A980-8D90EF80B90B}" presName="bgRect" presStyleLbl="bgShp" presStyleIdx="0" presStyleCnt="4"/>
      <dgm:spPr/>
    </dgm:pt>
    <dgm:pt modelId="{8BC5119E-22BD-4516-9512-9D79799C88DD}" type="pres">
      <dgm:prSet presAssocID="{9303445A-B7D9-4612-A980-8D90EF80B90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406DB92C-959C-4CCB-8BD2-71DFDCF70B67}" type="pres">
      <dgm:prSet presAssocID="{9303445A-B7D9-4612-A980-8D90EF80B90B}" presName="spaceRect" presStyleCnt="0"/>
      <dgm:spPr/>
    </dgm:pt>
    <dgm:pt modelId="{B16DF3C6-9D07-4D64-B7F0-E020CAB2D189}" type="pres">
      <dgm:prSet presAssocID="{9303445A-B7D9-4612-A980-8D90EF80B90B}" presName="parTx" presStyleLbl="revTx" presStyleIdx="0" presStyleCnt="4" custLinFactNeighborX="232">
        <dgm:presLayoutVars>
          <dgm:chMax val="0"/>
          <dgm:chPref val="0"/>
        </dgm:presLayoutVars>
      </dgm:prSet>
      <dgm:spPr/>
    </dgm:pt>
    <dgm:pt modelId="{50D9721E-EB13-4134-AB49-1C27C704C3DE}" type="pres">
      <dgm:prSet presAssocID="{3DCE3A13-181B-4C3B-A3E4-921AE41E88A0}" presName="sibTrans" presStyleCnt="0"/>
      <dgm:spPr/>
    </dgm:pt>
    <dgm:pt modelId="{DA455C72-9593-4232-9BEB-736FBA6B9F95}" type="pres">
      <dgm:prSet presAssocID="{68CE5885-8E84-4797-BBDA-4FDA57F4A257}" presName="compNode" presStyleCnt="0"/>
      <dgm:spPr/>
    </dgm:pt>
    <dgm:pt modelId="{077716F3-D9FC-4A02-BA7F-753ABD1EA9B4}" type="pres">
      <dgm:prSet presAssocID="{68CE5885-8E84-4797-BBDA-4FDA57F4A257}" presName="bgRect" presStyleLbl="bgShp" presStyleIdx="1" presStyleCnt="4"/>
      <dgm:spPr/>
    </dgm:pt>
    <dgm:pt modelId="{763C489C-9BDE-4DA9-B2EF-FD1675E57EC4}" type="pres">
      <dgm:prSet presAssocID="{68CE5885-8E84-4797-BBDA-4FDA57F4A25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irplane"/>
        </a:ext>
      </dgm:extLst>
    </dgm:pt>
    <dgm:pt modelId="{4503D250-2E00-44FD-853D-8A7FC7B8BB77}" type="pres">
      <dgm:prSet presAssocID="{68CE5885-8E84-4797-BBDA-4FDA57F4A257}" presName="spaceRect" presStyleCnt="0"/>
      <dgm:spPr/>
    </dgm:pt>
    <dgm:pt modelId="{FE82EAAD-BB2E-436A-A629-FBB49581F8F0}" type="pres">
      <dgm:prSet presAssocID="{68CE5885-8E84-4797-BBDA-4FDA57F4A257}" presName="parTx" presStyleLbl="revTx" presStyleIdx="1" presStyleCnt="4">
        <dgm:presLayoutVars>
          <dgm:chMax val="0"/>
          <dgm:chPref val="0"/>
        </dgm:presLayoutVars>
      </dgm:prSet>
      <dgm:spPr/>
    </dgm:pt>
    <dgm:pt modelId="{83174EB2-EE23-483E-A999-4FBE03DB33AD}" type="pres">
      <dgm:prSet presAssocID="{959D49EE-0FBB-4AB1-B844-31B437551DA2}" presName="sibTrans" presStyleCnt="0"/>
      <dgm:spPr/>
    </dgm:pt>
    <dgm:pt modelId="{01695149-EFFC-489C-A220-2A5627513BBD}" type="pres">
      <dgm:prSet presAssocID="{4CD62F16-37CD-4373-A1F9-C180863D5805}" presName="compNode" presStyleCnt="0"/>
      <dgm:spPr/>
    </dgm:pt>
    <dgm:pt modelId="{6BC3BD01-2E6C-4A25-A784-8475B5FAFDC9}" type="pres">
      <dgm:prSet presAssocID="{4CD62F16-37CD-4373-A1F9-C180863D5805}" presName="bgRect" presStyleLbl="bgShp" presStyleIdx="2" presStyleCnt="4"/>
      <dgm:spPr/>
    </dgm:pt>
    <dgm:pt modelId="{57D3CD56-2077-4399-91E1-3D119B710E1A}" type="pres">
      <dgm:prSet presAssocID="{4CD62F16-37CD-4373-A1F9-C180863D58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560B5B5F-CAEE-434C-909B-19F0FC2ABC71}" type="pres">
      <dgm:prSet presAssocID="{4CD62F16-37CD-4373-A1F9-C180863D5805}" presName="spaceRect" presStyleCnt="0"/>
      <dgm:spPr/>
    </dgm:pt>
    <dgm:pt modelId="{4FF31C05-298A-429B-A5F0-FD1A55136499}" type="pres">
      <dgm:prSet presAssocID="{4CD62F16-37CD-4373-A1F9-C180863D5805}" presName="parTx" presStyleLbl="revTx" presStyleIdx="2" presStyleCnt="4">
        <dgm:presLayoutVars>
          <dgm:chMax val="0"/>
          <dgm:chPref val="0"/>
        </dgm:presLayoutVars>
      </dgm:prSet>
      <dgm:spPr/>
    </dgm:pt>
    <dgm:pt modelId="{71D46A9B-622F-4A26-AEDA-0AA82E56EBF0}" type="pres">
      <dgm:prSet presAssocID="{BE446119-807F-4DAF-AB38-DB5EB43E96AC}" presName="sibTrans" presStyleCnt="0"/>
      <dgm:spPr/>
    </dgm:pt>
    <dgm:pt modelId="{627F0B08-0197-4E44-83B1-4E9E0956EF3E}" type="pres">
      <dgm:prSet presAssocID="{9F740F6E-2F2F-42BB-9946-62450D8AA14C}" presName="compNode" presStyleCnt="0"/>
      <dgm:spPr/>
    </dgm:pt>
    <dgm:pt modelId="{9BE97362-A664-4BD0-BA1B-5B56B5F9A9EF}" type="pres">
      <dgm:prSet presAssocID="{9F740F6E-2F2F-42BB-9946-62450D8AA14C}" presName="bgRect" presStyleLbl="bgShp" presStyleIdx="3" presStyleCnt="4" custLinFactNeighborY="5314"/>
      <dgm:spPr/>
    </dgm:pt>
    <dgm:pt modelId="{5765DF6B-2D23-4062-8CB4-5B9D0FBA6EFD}" type="pres">
      <dgm:prSet presAssocID="{9F740F6E-2F2F-42BB-9946-62450D8AA1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at"/>
        </a:ext>
      </dgm:extLst>
    </dgm:pt>
    <dgm:pt modelId="{C3F4423B-7972-47C3-A3F4-B412BC74B8FD}" type="pres">
      <dgm:prSet presAssocID="{9F740F6E-2F2F-42BB-9946-62450D8AA14C}" presName="spaceRect" presStyleCnt="0"/>
      <dgm:spPr/>
    </dgm:pt>
    <dgm:pt modelId="{41C52B7A-D4CD-4FBC-A967-1A99F7C41616}" type="pres">
      <dgm:prSet presAssocID="{9F740F6E-2F2F-42BB-9946-62450D8AA14C}" presName="parTx" presStyleLbl="revTx" presStyleIdx="3" presStyleCnt="4">
        <dgm:presLayoutVars>
          <dgm:chMax val="0"/>
          <dgm:chPref val="0"/>
        </dgm:presLayoutVars>
      </dgm:prSet>
      <dgm:spPr/>
    </dgm:pt>
  </dgm:ptLst>
  <dgm:cxnLst>
    <dgm:cxn modelId="{17391533-1A2E-408E-95E4-251978D96D54}" srcId="{9683961E-84D9-4FCE-8DE1-70FEE6D39F36}" destId="{68CE5885-8E84-4797-BBDA-4FDA57F4A257}" srcOrd="1" destOrd="0" parTransId="{47D6ED41-DFBC-4177-A080-5F332FF96F35}" sibTransId="{959D49EE-0FBB-4AB1-B844-31B437551DA2}"/>
    <dgm:cxn modelId="{D4DF7580-511C-488D-B81F-02B7EFDD8D7E}" srcId="{9683961E-84D9-4FCE-8DE1-70FEE6D39F36}" destId="{9303445A-B7D9-4612-A980-8D90EF80B90B}" srcOrd="0" destOrd="0" parTransId="{21178AD1-54B2-4CDB-930C-CC30869BE191}" sibTransId="{3DCE3A13-181B-4C3B-A3E4-921AE41E88A0}"/>
    <dgm:cxn modelId="{AD275587-1D31-443F-A45E-845EF13F6303}" type="presOf" srcId="{9F740F6E-2F2F-42BB-9946-62450D8AA14C}" destId="{41C52B7A-D4CD-4FBC-A967-1A99F7C41616}" srcOrd="0" destOrd="0" presId="urn:microsoft.com/office/officeart/2018/2/layout/IconVerticalSolidList"/>
    <dgm:cxn modelId="{7A566496-830A-4B8E-BBF9-43B91BFF86A5}" type="presOf" srcId="{9303445A-B7D9-4612-A980-8D90EF80B90B}" destId="{B16DF3C6-9D07-4D64-B7F0-E020CAB2D189}" srcOrd="0" destOrd="0" presId="urn:microsoft.com/office/officeart/2018/2/layout/IconVerticalSolidList"/>
    <dgm:cxn modelId="{A6E9C6D9-12D3-42D5-BA4C-7FD2C5123377}" type="presOf" srcId="{4CD62F16-37CD-4373-A1F9-C180863D5805}" destId="{4FF31C05-298A-429B-A5F0-FD1A55136499}" srcOrd="0" destOrd="0" presId="urn:microsoft.com/office/officeart/2018/2/layout/IconVerticalSolidList"/>
    <dgm:cxn modelId="{7261B0E4-EB60-40C6-859C-89DA2FDBAD87}" srcId="{9683961E-84D9-4FCE-8DE1-70FEE6D39F36}" destId="{9F740F6E-2F2F-42BB-9946-62450D8AA14C}" srcOrd="3" destOrd="0" parTransId="{FE9BA02A-B4E5-40CB-9729-DA41F8BCDD18}" sibTransId="{B5B14184-330E-4490-AB4A-F4BE724FA89D}"/>
    <dgm:cxn modelId="{7571E6E7-BC08-4028-B55B-E1530C29049E}" srcId="{9683961E-84D9-4FCE-8DE1-70FEE6D39F36}" destId="{4CD62F16-37CD-4373-A1F9-C180863D5805}" srcOrd="2" destOrd="0" parTransId="{90312FC6-9BB9-4453-9C11-4B8A8D9F46E1}" sibTransId="{BE446119-807F-4DAF-AB38-DB5EB43E96AC}"/>
    <dgm:cxn modelId="{164C69EE-FAA9-4E5E-82DA-3C72BB158BA3}" type="presOf" srcId="{68CE5885-8E84-4797-BBDA-4FDA57F4A257}" destId="{FE82EAAD-BB2E-436A-A629-FBB49581F8F0}" srcOrd="0" destOrd="0" presId="urn:microsoft.com/office/officeart/2018/2/layout/IconVerticalSolidList"/>
    <dgm:cxn modelId="{EFB3E6F4-8E7F-42D7-ADDE-31EA5BEB3AAB}" type="presOf" srcId="{9683961E-84D9-4FCE-8DE1-70FEE6D39F36}" destId="{27305BD2-5704-431A-A6DD-FEDA1C81EFA6}" srcOrd="0" destOrd="0" presId="urn:microsoft.com/office/officeart/2018/2/layout/IconVerticalSolidList"/>
    <dgm:cxn modelId="{8337B678-96B8-41B7-B928-6B5374D51D9A}" type="presParOf" srcId="{27305BD2-5704-431A-A6DD-FEDA1C81EFA6}" destId="{29E97959-4AD5-41AA-9189-80F2DB7D3DE8}" srcOrd="0" destOrd="0" presId="urn:microsoft.com/office/officeart/2018/2/layout/IconVerticalSolidList"/>
    <dgm:cxn modelId="{52D23E14-2C47-4E87-80FA-F8DB9A065794}" type="presParOf" srcId="{29E97959-4AD5-41AA-9189-80F2DB7D3DE8}" destId="{ACA1FFD7-6EAB-4327-90D6-297286C78DD2}" srcOrd="0" destOrd="0" presId="urn:microsoft.com/office/officeart/2018/2/layout/IconVerticalSolidList"/>
    <dgm:cxn modelId="{1F8ACE79-5AC1-4084-AF6B-1AF09BE48858}" type="presParOf" srcId="{29E97959-4AD5-41AA-9189-80F2DB7D3DE8}" destId="{8BC5119E-22BD-4516-9512-9D79799C88DD}" srcOrd="1" destOrd="0" presId="urn:microsoft.com/office/officeart/2018/2/layout/IconVerticalSolidList"/>
    <dgm:cxn modelId="{1F5A9A71-8D59-465A-B4BA-69D0B36E2795}" type="presParOf" srcId="{29E97959-4AD5-41AA-9189-80F2DB7D3DE8}" destId="{406DB92C-959C-4CCB-8BD2-71DFDCF70B67}" srcOrd="2" destOrd="0" presId="urn:microsoft.com/office/officeart/2018/2/layout/IconVerticalSolidList"/>
    <dgm:cxn modelId="{4715ECAD-81F6-494F-A567-786CDD5950AC}" type="presParOf" srcId="{29E97959-4AD5-41AA-9189-80F2DB7D3DE8}" destId="{B16DF3C6-9D07-4D64-B7F0-E020CAB2D189}" srcOrd="3" destOrd="0" presId="urn:microsoft.com/office/officeart/2018/2/layout/IconVerticalSolidList"/>
    <dgm:cxn modelId="{A431A4A5-5304-40E4-B6B7-6CA907B8A579}" type="presParOf" srcId="{27305BD2-5704-431A-A6DD-FEDA1C81EFA6}" destId="{50D9721E-EB13-4134-AB49-1C27C704C3DE}" srcOrd="1" destOrd="0" presId="urn:microsoft.com/office/officeart/2018/2/layout/IconVerticalSolidList"/>
    <dgm:cxn modelId="{EB3CCB8A-6D1D-46FA-893D-1B0EF873305D}" type="presParOf" srcId="{27305BD2-5704-431A-A6DD-FEDA1C81EFA6}" destId="{DA455C72-9593-4232-9BEB-736FBA6B9F95}" srcOrd="2" destOrd="0" presId="urn:microsoft.com/office/officeart/2018/2/layout/IconVerticalSolidList"/>
    <dgm:cxn modelId="{B8BAB1AB-0471-4EE6-96B7-3F16CC264302}" type="presParOf" srcId="{DA455C72-9593-4232-9BEB-736FBA6B9F95}" destId="{077716F3-D9FC-4A02-BA7F-753ABD1EA9B4}" srcOrd="0" destOrd="0" presId="urn:microsoft.com/office/officeart/2018/2/layout/IconVerticalSolidList"/>
    <dgm:cxn modelId="{7CDAB428-B94E-4EDA-A624-0D3C0C0F25A6}" type="presParOf" srcId="{DA455C72-9593-4232-9BEB-736FBA6B9F95}" destId="{763C489C-9BDE-4DA9-B2EF-FD1675E57EC4}" srcOrd="1" destOrd="0" presId="urn:microsoft.com/office/officeart/2018/2/layout/IconVerticalSolidList"/>
    <dgm:cxn modelId="{EFF985FF-D8D8-4684-94A8-C5F78B054C2C}" type="presParOf" srcId="{DA455C72-9593-4232-9BEB-736FBA6B9F95}" destId="{4503D250-2E00-44FD-853D-8A7FC7B8BB77}" srcOrd="2" destOrd="0" presId="urn:microsoft.com/office/officeart/2018/2/layout/IconVerticalSolidList"/>
    <dgm:cxn modelId="{A7B03FD5-9AD0-436A-B6A5-275E68321654}" type="presParOf" srcId="{DA455C72-9593-4232-9BEB-736FBA6B9F95}" destId="{FE82EAAD-BB2E-436A-A629-FBB49581F8F0}" srcOrd="3" destOrd="0" presId="urn:microsoft.com/office/officeart/2018/2/layout/IconVerticalSolidList"/>
    <dgm:cxn modelId="{6385FA36-BBFA-4E0E-8EAB-264C7CE1CCA5}" type="presParOf" srcId="{27305BD2-5704-431A-A6DD-FEDA1C81EFA6}" destId="{83174EB2-EE23-483E-A999-4FBE03DB33AD}" srcOrd="3" destOrd="0" presId="urn:microsoft.com/office/officeart/2018/2/layout/IconVerticalSolidList"/>
    <dgm:cxn modelId="{F2BD3EFD-E102-4859-936C-FD52D0CEDDFF}" type="presParOf" srcId="{27305BD2-5704-431A-A6DD-FEDA1C81EFA6}" destId="{01695149-EFFC-489C-A220-2A5627513BBD}" srcOrd="4" destOrd="0" presId="urn:microsoft.com/office/officeart/2018/2/layout/IconVerticalSolidList"/>
    <dgm:cxn modelId="{FDCE4735-197A-4533-B4AA-AB5C14CD89D7}" type="presParOf" srcId="{01695149-EFFC-489C-A220-2A5627513BBD}" destId="{6BC3BD01-2E6C-4A25-A784-8475B5FAFDC9}" srcOrd="0" destOrd="0" presId="urn:microsoft.com/office/officeart/2018/2/layout/IconVerticalSolidList"/>
    <dgm:cxn modelId="{FADD9A2A-A0AC-4631-86FB-71609C489C97}" type="presParOf" srcId="{01695149-EFFC-489C-A220-2A5627513BBD}" destId="{57D3CD56-2077-4399-91E1-3D119B710E1A}" srcOrd="1" destOrd="0" presId="urn:microsoft.com/office/officeart/2018/2/layout/IconVerticalSolidList"/>
    <dgm:cxn modelId="{EE32AB6E-57EB-4D17-8888-688B46B4B921}" type="presParOf" srcId="{01695149-EFFC-489C-A220-2A5627513BBD}" destId="{560B5B5F-CAEE-434C-909B-19F0FC2ABC71}" srcOrd="2" destOrd="0" presId="urn:microsoft.com/office/officeart/2018/2/layout/IconVerticalSolidList"/>
    <dgm:cxn modelId="{008EC72A-4BFB-4ADB-BEA6-F1A1A8CCDF4C}" type="presParOf" srcId="{01695149-EFFC-489C-A220-2A5627513BBD}" destId="{4FF31C05-298A-429B-A5F0-FD1A55136499}" srcOrd="3" destOrd="0" presId="urn:microsoft.com/office/officeart/2018/2/layout/IconVerticalSolidList"/>
    <dgm:cxn modelId="{41BA32D8-547B-47EF-9CFF-040483593DE5}" type="presParOf" srcId="{27305BD2-5704-431A-A6DD-FEDA1C81EFA6}" destId="{71D46A9B-622F-4A26-AEDA-0AA82E56EBF0}" srcOrd="5" destOrd="0" presId="urn:microsoft.com/office/officeart/2018/2/layout/IconVerticalSolidList"/>
    <dgm:cxn modelId="{3129AD4C-F37B-4236-BA43-7A23ED90BB98}" type="presParOf" srcId="{27305BD2-5704-431A-A6DD-FEDA1C81EFA6}" destId="{627F0B08-0197-4E44-83B1-4E9E0956EF3E}" srcOrd="6" destOrd="0" presId="urn:microsoft.com/office/officeart/2018/2/layout/IconVerticalSolidList"/>
    <dgm:cxn modelId="{C2C3C9C8-4090-4BE9-8541-04C04D60210E}" type="presParOf" srcId="{627F0B08-0197-4E44-83B1-4E9E0956EF3E}" destId="{9BE97362-A664-4BD0-BA1B-5B56B5F9A9EF}" srcOrd="0" destOrd="0" presId="urn:microsoft.com/office/officeart/2018/2/layout/IconVerticalSolidList"/>
    <dgm:cxn modelId="{BFAD637D-509D-4101-90FE-9961437F64A5}" type="presParOf" srcId="{627F0B08-0197-4E44-83B1-4E9E0956EF3E}" destId="{5765DF6B-2D23-4062-8CB4-5B9D0FBA6EFD}" srcOrd="1" destOrd="0" presId="urn:microsoft.com/office/officeart/2018/2/layout/IconVerticalSolidList"/>
    <dgm:cxn modelId="{703D0CB5-BA2C-44BA-83E1-7D0E0BE09244}" type="presParOf" srcId="{627F0B08-0197-4E44-83B1-4E9E0956EF3E}" destId="{C3F4423B-7972-47C3-A3F4-B412BC74B8FD}" srcOrd="2" destOrd="0" presId="urn:microsoft.com/office/officeart/2018/2/layout/IconVerticalSolidList"/>
    <dgm:cxn modelId="{A37C6A7B-44A9-4320-837C-FAC9EE6D7D6D}" type="presParOf" srcId="{627F0B08-0197-4E44-83B1-4E9E0956EF3E}" destId="{41C52B7A-D4CD-4FBC-A967-1A99F7C4161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83961E-84D9-4FCE-8DE1-70FEE6D39F3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9303445A-B7D9-4612-A980-8D90EF80B90B}">
      <dgm:prSet/>
      <dgm:spPr/>
      <dgm:t>
        <a:bodyPr/>
        <a:lstStyle/>
        <a:p>
          <a:r>
            <a:rPr lang="cy-GB" dirty="0"/>
            <a:t>Nodau ac Amcanion y Rhaglen Datblygu Ymgyrchwyr Ifanc </a:t>
          </a:r>
        </a:p>
      </dgm:t>
    </dgm:pt>
    <dgm:pt modelId="{21178AD1-54B2-4CDB-930C-CC30869BE191}" type="parTrans" cxnId="{D4DF7580-511C-488D-B81F-02B7EFDD8D7E}">
      <dgm:prSet/>
      <dgm:spPr/>
      <dgm:t>
        <a:bodyPr/>
        <a:lstStyle/>
        <a:p>
          <a:endParaRPr lang="en-US"/>
        </a:p>
      </dgm:t>
    </dgm:pt>
    <dgm:pt modelId="{3DCE3A13-181B-4C3B-A3E4-921AE41E88A0}" type="sibTrans" cxnId="{D4DF7580-511C-488D-B81F-02B7EFDD8D7E}">
      <dgm:prSet/>
      <dgm:spPr/>
      <dgm:t>
        <a:bodyPr/>
        <a:lstStyle/>
        <a:p>
          <a:endParaRPr lang="en-US"/>
        </a:p>
      </dgm:t>
    </dgm:pt>
    <dgm:pt modelId="{68CE5885-8E84-4797-BBDA-4FDA57F4A257}">
      <dgm:prSet/>
      <dgm:spPr/>
      <dgm:t>
        <a:bodyPr/>
        <a:lstStyle/>
        <a:p>
          <a:r>
            <a:rPr lang="cy-GB" dirty="0"/>
            <a:t>Gwaith presennol – Treial Modd Patrôl Haf Norwy </a:t>
          </a:r>
        </a:p>
      </dgm:t>
    </dgm:pt>
    <dgm:pt modelId="{47D6ED41-DFBC-4177-A080-5F332FF96F35}" type="parTrans" cxnId="{17391533-1A2E-408E-95E4-251978D96D54}">
      <dgm:prSet/>
      <dgm:spPr/>
      <dgm:t>
        <a:bodyPr/>
        <a:lstStyle/>
        <a:p>
          <a:endParaRPr lang="en-US"/>
        </a:p>
      </dgm:t>
    </dgm:pt>
    <dgm:pt modelId="{959D49EE-0FBB-4AB1-B844-31B437551DA2}" type="sibTrans" cxnId="{17391533-1A2E-408E-95E4-251978D96D54}">
      <dgm:prSet/>
      <dgm:spPr/>
      <dgm:t>
        <a:bodyPr/>
        <a:lstStyle/>
        <a:p>
          <a:endParaRPr lang="en-US"/>
        </a:p>
      </dgm:t>
    </dgm:pt>
    <dgm:pt modelId="{4CD62F16-37CD-4373-A1F9-C180863D5805}">
      <dgm:prSet/>
      <dgm:spPr/>
      <dgm:t>
        <a:bodyPr/>
        <a:lstStyle/>
        <a:p>
          <a:r>
            <a:rPr lang="cy-GB" dirty="0"/>
            <a:t>Galwad i weithredu </a:t>
          </a:r>
        </a:p>
      </dgm:t>
    </dgm:pt>
    <dgm:pt modelId="{90312FC6-9BB9-4453-9C11-4B8A8D9F46E1}" type="parTrans" cxnId="{7571E6E7-BC08-4028-B55B-E1530C29049E}">
      <dgm:prSet/>
      <dgm:spPr/>
      <dgm:t>
        <a:bodyPr/>
        <a:lstStyle/>
        <a:p>
          <a:endParaRPr lang="en-US"/>
        </a:p>
      </dgm:t>
    </dgm:pt>
    <dgm:pt modelId="{BE446119-807F-4DAF-AB38-DB5EB43E96AC}" type="sibTrans" cxnId="{7571E6E7-BC08-4028-B55B-E1530C29049E}">
      <dgm:prSet/>
      <dgm:spPr/>
      <dgm:t>
        <a:bodyPr/>
        <a:lstStyle/>
        <a:p>
          <a:endParaRPr lang="en-US"/>
        </a:p>
      </dgm:t>
    </dgm:pt>
    <dgm:pt modelId="{9F740F6E-2F2F-42BB-9946-62450D8AA14C}">
      <dgm:prSet/>
      <dgm:spPr/>
      <dgm:t>
        <a:bodyPr/>
        <a:lstStyle/>
        <a:p>
          <a:r>
            <a:rPr lang="cy-GB" dirty="0"/>
            <a:t>Sgwrs gyda Chynrychiolydd Dysgu’r Undebau Ifanc</a:t>
          </a:r>
        </a:p>
      </dgm:t>
    </dgm:pt>
    <dgm:pt modelId="{FE9BA02A-B4E5-40CB-9729-DA41F8BCDD18}" type="parTrans" cxnId="{7261B0E4-EB60-40C6-859C-89DA2FDBAD87}">
      <dgm:prSet/>
      <dgm:spPr/>
      <dgm:t>
        <a:bodyPr/>
        <a:lstStyle/>
        <a:p>
          <a:endParaRPr lang="en-US"/>
        </a:p>
      </dgm:t>
    </dgm:pt>
    <dgm:pt modelId="{B5B14184-330E-4490-AB4A-F4BE724FA89D}" type="sibTrans" cxnId="{7261B0E4-EB60-40C6-859C-89DA2FDBAD87}">
      <dgm:prSet/>
      <dgm:spPr/>
      <dgm:t>
        <a:bodyPr/>
        <a:lstStyle/>
        <a:p>
          <a:endParaRPr lang="en-US"/>
        </a:p>
      </dgm:t>
    </dgm:pt>
    <dgm:pt modelId="{27305BD2-5704-431A-A6DD-FEDA1C81EFA6}" type="pres">
      <dgm:prSet presAssocID="{9683961E-84D9-4FCE-8DE1-70FEE6D39F36}" presName="root" presStyleCnt="0">
        <dgm:presLayoutVars>
          <dgm:dir/>
          <dgm:resizeHandles val="exact"/>
        </dgm:presLayoutVars>
      </dgm:prSet>
      <dgm:spPr/>
    </dgm:pt>
    <dgm:pt modelId="{29E97959-4AD5-41AA-9189-80F2DB7D3DE8}" type="pres">
      <dgm:prSet presAssocID="{9303445A-B7D9-4612-A980-8D90EF80B90B}" presName="compNode" presStyleCnt="0"/>
      <dgm:spPr/>
    </dgm:pt>
    <dgm:pt modelId="{ACA1FFD7-6EAB-4327-90D6-297286C78DD2}" type="pres">
      <dgm:prSet presAssocID="{9303445A-B7D9-4612-A980-8D90EF80B90B}" presName="bgRect" presStyleLbl="bgShp" presStyleIdx="0" presStyleCnt="4" custScaleY="99307" custLinFactNeighborX="394" custLinFactNeighborY="3721"/>
      <dgm:spPr/>
    </dgm:pt>
    <dgm:pt modelId="{8BC5119E-22BD-4516-9512-9D79799C88DD}" type="pres">
      <dgm:prSet presAssocID="{9303445A-B7D9-4612-A980-8D90EF80B90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Targed"/>
        </a:ext>
      </dgm:extLst>
    </dgm:pt>
    <dgm:pt modelId="{406DB92C-959C-4CCB-8BD2-71DFDCF70B67}" type="pres">
      <dgm:prSet presAssocID="{9303445A-B7D9-4612-A980-8D90EF80B90B}" presName="spaceRect" presStyleCnt="0"/>
      <dgm:spPr/>
    </dgm:pt>
    <dgm:pt modelId="{B16DF3C6-9D07-4D64-B7F0-E020CAB2D189}" type="pres">
      <dgm:prSet presAssocID="{9303445A-B7D9-4612-A980-8D90EF80B90B}" presName="parTx" presStyleLbl="revTx" presStyleIdx="0" presStyleCnt="4" custLinFactNeighborX="-1555" custLinFactNeighborY="-9663">
        <dgm:presLayoutVars>
          <dgm:chMax val="0"/>
          <dgm:chPref val="0"/>
        </dgm:presLayoutVars>
      </dgm:prSet>
      <dgm:spPr/>
    </dgm:pt>
    <dgm:pt modelId="{50D9721E-EB13-4134-AB49-1C27C704C3DE}" type="pres">
      <dgm:prSet presAssocID="{3DCE3A13-181B-4C3B-A3E4-921AE41E88A0}" presName="sibTrans" presStyleCnt="0"/>
      <dgm:spPr/>
    </dgm:pt>
    <dgm:pt modelId="{DA455C72-9593-4232-9BEB-736FBA6B9F95}" type="pres">
      <dgm:prSet presAssocID="{68CE5885-8E84-4797-BBDA-4FDA57F4A257}" presName="compNode" presStyleCnt="0"/>
      <dgm:spPr/>
    </dgm:pt>
    <dgm:pt modelId="{077716F3-D9FC-4A02-BA7F-753ABD1EA9B4}" type="pres">
      <dgm:prSet presAssocID="{68CE5885-8E84-4797-BBDA-4FDA57F4A257}" presName="bgRect" presStyleLbl="bgShp" presStyleIdx="1" presStyleCnt="4"/>
      <dgm:spPr/>
    </dgm:pt>
    <dgm:pt modelId="{763C489C-9BDE-4DA9-B2EF-FD1675E57EC4}" type="pres">
      <dgm:prSet presAssocID="{68CE5885-8E84-4797-BBDA-4FDA57F4A25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wyren"/>
        </a:ext>
      </dgm:extLst>
    </dgm:pt>
    <dgm:pt modelId="{4503D250-2E00-44FD-853D-8A7FC7B8BB77}" type="pres">
      <dgm:prSet presAssocID="{68CE5885-8E84-4797-BBDA-4FDA57F4A257}" presName="spaceRect" presStyleCnt="0"/>
      <dgm:spPr/>
    </dgm:pt>
    <dgm:pt modelId="{FE82EAAD-BB2E-436A-A629-FBB49581F8F0}" type="pres">
      <dgm:prSet presAssocID="{68CE5885-8E84-4797-BBDA-4FDA57F4A257}" presName="parTx" presStyleLbl="revTx" presStyleIdx="1" presStyleCnt="4" custLinFactNeighborX="518" custLinFactNeighborY="-13794">
        <dgm:presLayoutVars>
          <dgm:chMax val="0"/>
          <dgm:chPref val="0"/>
        </dgm:presLayoutVars>
      </dgm:prSet>
      <dgm:spPr/>
    </dgm:pt>
    <dgm:pt modelId="{83174EB2-EE23-483E-A999-4FBE03DB33AD}" type="pres">
      <dgm:prSet presAssocID="{959D49EE-0FBB-4AB1-B844-31B437551DA2}" presName="sibTrans" presStyleCnt="0"/>
      <dgm:spPr/>
    </dgm:pt>
    <dgm:pt modelId="{01695149-EFFC-489C-A220-2A5627513BBD}" type="pres">
      <dgm:prSet presAssocID="{4CD62F16-37CD-4373-A1F9-C180863D5805}" presName="compNode" presStyleCnt="0"/>
      <dgm:spPr/>
    </dgm:pt>
    <dgm:pt modelId="{6BC3BD01-2E6C-4A25-A784-8475B5FAFDC9}" type="pres">
      <dgm:prSet presAssocID="{4CD62F16-37CD-4373-A1F9-C180863D5805}" presName="bgRect" presStyleLbl="bgShp" presStyleIdx="2" presStyleCnt="4" custLinFactNeighborX="-197" custLinFactNeighborY="-8286"/>
      <dgm:spPr/>
    </dgm:pt>
    <dgm:pt modelId="{57D3CD56-2077-4399-91E1-3D119B710E1A}" type="pres">
      <dgm:prSet presAssocID="{4CD62F16-37CD-4373-A1F9-C180863D5805}"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ffon"/>
        </a:ext>
      </dgm:extLst>
    </dgm:pt>
    <dgm:pt modelId="{560B5B5F-CAEE-434C-909B-19F0FC2ABC71}" type="pres">
      <dgm:prSet presAssocID="{4CD62F16-37CD-4373-A1F9-C180863D5805}" presName="spaceRect" presStyleCnt="0"/>
      <dgm:spPr/>
    </dgm:pt>
    <dgm:pt modelId="{4FF31C05-298A-429B-A5F0-FD1A55136499}" type="pres">
      <dgm:prSet presAssocID="{4CD62F16-37CD-4373-A1F9-C180863D5805}" presName="parTx" presStyleLbl="revTx" presStyleIdx="2" presStyleCnt="4" custLinFactNeighborX="518" custLinFactNeighborY="-12500">
        <dgm:presLayoutVars>
          <dgm:chMax val="0"/>
          <dgm:chPref val="0"/>
        </dgm:presLayoutVars>
      </dgm:prSet>
      <dgm:spPr/>
    </dgm:pt>
    <dgm:pt modelId="{71D46A9B-622F-4A26-AEDA-0AA82E56EBF0}" type="pres">
      <dgm:prSet presAssocID="{BE446119-807F-4DAF-AB38-DB5EB43E96AC}" presName="sibTrans" presStyleCnt="0"/>
      <dgm:spPr/>
    </dgm:pt>
    <dgm:pt modelId="{627F0B08-0197-4E44-83B1-4E9E0956EF3E}" type="pres">
      <dgm:prSet presAssocID="{9F740F6E-2F2F-42BB-9946-62450D8AA14C}" presName="compNode" presStyleCnt="0"/>
      <dgm:spPr/>
    </dgm:pt>
    <dgm:pt modelId="{9BE97362-A664-4BD0-BA1B-5B56B5F9A9EF}" type="pres">
      <dgm:prSet presAssocID="{9F740F6E-2F2F-42BB-9946-62450D8AA14C}" presName="bgRect" presStyleLbl="bgShp" presStyleIdx="3" presStyleCnt="4" custLinFactNeighborX="592" custLinFactNeighborY="-8088"/>
      <dgm:spPr/>
    </dgm:pt>
    <dgm:pt modelId="{5765DF6B-2D23-4062-8CB4-5B9D0FBA6EFD}" type="pres">
      <dgm:prSet presAssocID="{9F740F6E-2F2F-42BB-9946-62450D8AA14C}"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gwrsio"/>
        </a:ext>
      </dgm:extLst>
    </dgm:pt>
    <dgm:pt modelId="{C3F4423B-7972-47C3-A3F4-B412BC74B8FD}" type="pres">
      <dgm:prSet presAssocID="{9F740F6E-2F2F-42BB-9946-62450D8AA14C}" presName="spaceRect" presStyleCnt="0"/>
      <dgm:spPr/>
    </dgm:pt>
    <dgm:pt modelId="{41C52B7A-D4CD-4FBC-A967-1A99F7C41616}" type="pres">
      <dgm:prSet presAssocID="{9F740F6E-2F2F-42BB-9946-62450D8AA14C}" presName="parTx" presStyleLbl="revTx" presStyleIdx="3" presStyleCnt="4" custLinFactNeighborX="-518" custLinFactNeighborY="-11569">
        <dgm:presLayoutVars>
          <dgm:chMax val="0"/>
          <dgm:chPref val="0"/>
        </dgm:presLayoutVars>
      </dgm:prSet>
      <dgm:spPr/>
    </dgm:pt>
  </dgm:ptLst>
  <dgm:cxnLst>
    <dgm:cxn modelId="{17391533-1A2E-408E-95E4-251978D96D54}" srcId="{9683961E-84D9-4FCE-8DE1-70FEE6D39F36}" destId="{68CE5885-8E84-4797-BBDA-4FDA57F4A257}" srcOrd="1" destOrd="0" parTransId="{47D6ED41-DFBC-4177-A080-5F332FF96F35}" sibTransId="{959D49EE-0FBB-4AB1-B844-31B437551DA2}"/>
    <dgm:cxn modelId="{D4DF7580-511C-488D-B81F-02B7EFDD8D7E}" srcId="{9683961E-84D9-4FCE-8DE1-70FEE6D39F36}" destId="{9303445A-B7D9-4612-A980-8D90EF80B90B}" srcOrd="0" destOrd="0" parTransId="{21178AD1-54B2-4CDB-930C-CC30869BE191}" sibTransId="{3DCE3A13-181B-4C3B-A3E4-921AE41E88A0}"/>
    <dgm:cxn modelId="{AD275587-1D31-443F-A45E-845EF13F6303}" type="presOf" srcId="{9F740F6E-2F2F-42BB-9946-62450D8AA14C}" destId="{41C52B7A-D4CD-4FBC-A967-1A99F7C41616}" srcOrd="0" destOrd="0" presId="urn:microsoft.com/office/officeart/2018/2/layout/IconVerticalSolidList"/>
    <dgm:cxn modelId="{7A566496-830A-4B8E-BBF9-43B91BFF86A5}" type="presOf" srcId="{9303445A-B7D9-4612-A980-8D90EF80B90B}" destId="{B16DF3C6-9D07-4D64-B7F0-E020CAB2D189}" srcOrd="0" destOrd="0" presId="urn:microsoft.com/office/officeart/2018/2/layout/IconVerticalSolidList"/>
    <dgm:cxn modelId="{A6E9C6D9-12D3-42D5-BA4C-7FD2C5123377}" type="presOf" srcId="{4CD62F16-37CD-4373-A1F9-C180863D5805}" destId="{4FF31C05-298A-429B-A5F0-FD1A55136499}" srcOrd="0" destOrd="0" presId="urn:microsoft.com/office/officeart/2018/2/layout/IconVerticalSolidList"/>
    <dgm:cxn modelId="{7261B0E4-EB60-40C6-859C-89DA2FDBAD87}" srcId="{9683961E-84D9-4FCE-8DE1-70FEE6D39F36}" destId="{9F740F6E-2F2F-42BB-9946-62450D8AA14C}" srcOrd="3" destOrd="0" parTransId="{FE9BA02A-B4E5-40CB-9729-DA41F8BCDD18}" sibTransId="{B5B14184-330E-4490-AB4A-F4BE724FA89D}"/>
    <dgm:cxn modelId="{7571E6E7-BC08-4028-B55B-E1530C29049E}" srcId="{9683961E-84D9-4FCE-8DE1-70FEE6D39F36}" destId="{4CD62F16-37CD-4373-A1F9-C180863D5805}" srcOrd="2" destOrd="0" parTransId="{90312FC6-9BB9-4453-9C11-4B8A8D9F46E1}" sibTransId="{BE446119-807F-4DAF-AB38-DB5EB43E96AC}"/>
    <dgm:cxn modelId="{164C69EE-FAA9-4E5E-82DA-3C72BB158BA3}" type="presOf" srcId="{68CE5885-8E84-4797-BBDA-4FDA57F4A257}" destId="{FE82EAAD-BB2E-436A-A629-FBB49581F8F0}" srcOrd="0" destOrd="0" presId="urn:microsoft.com/office/officeart/2018/2/layout/IconVerticalSolidList"/>
    <dgm:cxn modelId="{EFB3E6F4-8E7F-42D7-ADDE-31EA5BEB3AAB}" type="presOf" srcId="{9683961E-84D9-4FCE-8DE1-70FEE6D39F36}" destId="{27305BD2-5704-431A-A6DD-FEDA1C81EFA6}" srcOrd="0" destOrd="0" presId="urn:microsoft.com/office/officeart/2018/2/layout/IconVerticalSolidList"/>
    <dgm:cxn modelId="{8337B678-96B8-41B7-B928-6B5374D51D9A}" type="presParOf" srcId="{27305BD2-5704-431A-A6DD-FEDA1C81EFA6}" destId="{29E97959-4AD5-41AA-9189-80F2DB7D3DE8}" srcOrd="0" destOrd="0" presId="urn:microsoft.com/office/officeart/2018/2/layout/IconVerticalSolidList"/>
    <dgm:cxn modelId="{52D23E14-2C47-4E87-80FA-F8DB9A065794}" type="presParOf" srcId="{29E97959-4AD5-41AA-9189-80F2DB7D3DE8}" destId="{ACA1FFD7-6EAB-4327-90D6-297286C78DD2}" srcOrd="0" destOrd="0" presId="urn:microsoft.com/office/officeart/2018/2/layout/IconVerticalSolidList"/>
    <dgm:cxn modelId="{1F8ACE79-5AC1-4084-AF6B-1AF09BE48858}" type="presParOf" srcId="{29E97959-4AD5-41AA-9189-80F2DB7D3DE8}" destId="{8BC5119E-22BD-4516-9512-9D79799C88DD}" srcOrd="1" destOrd="0" presId="urn:microsoft.com/office/officeart/2018/2/layout/IconVerticalSolidList"/>
    <dgm:cxn modelId="{1F5A9A71-8D59-465A-B4BA-69D0B36E2795}" type="presParOf" srcId="{29E97959-4AD5-41AA-9189-80F2DB7D3DE8}" destId="{406DB92C-959C-4CCB-8BD2-71DFDCF70B67}" srcOrd="2" destOrd="0" presId="urn:microsoft.com/office/officeart/2018/2/layout/IconVerticalSolidList"/>
    <dgm:cxn modelId="{4715ECAD-81F6-494F-A567-786CDD5950AC}" type="presParOf" srcId="{29E97959-4AD5-41AA-9189-80F2DB7D3DE8}" destId="{B16DF3C6-9D07-4D64-B7F0-E020CAB2D189}" srcOrd="3" destOrd="0" presId="urn:microsoft.com/office/officeart/2018/2/layout/IconVerticalSolidList"/>
    <dgm:cxn modelId="{A431A4A5-5304-40E4-B6B7-6CA907B8A579}" type="presParOf" srcId="{27305BD2-5704-431A-A6DD-FEDA1C81EFA6}" destId="{50D9721E-EB13-4134-AB49-1C27C704C3DE}" srcOrd="1" destOrd="0" presId="urn:microsoft.com/office/officeart/2018/2/layout/IconVerticalSolidList"/>
    <dgm:cxn modelId="{EB3CCB8A-6D1D-46FA-893D-1B0EF873305D}" type="presParOf" srcId="{27305BD2-5704-431A-A6DD-FEDA1C81EFA6}" destId="{DA455C72-9593-4232-9BEB-736FBA6B9F95}" srcOrd="2" destOrd="0" presId="urn:microsoft.com/office/officeart/2018/2/layout/IconVerticalSolidList"/>
    <dgm:cxn modelId="{B8BAB1AB-0471-4EE6-96B7-3F16CC264302}" type="presParOf" srcId="{DA455C72-9593-4232-9BEB-736FBA6B9F95}" destId="{077716F3-D9FC-4A02-BA7F-753ABD1EA9B4}" srcOrd="0" destOrd="0" presId="urn:microsoft.com/office/officeart/2018/2/layout/IconVerticalSolidList"/>
    <dgm:cxn modelId="{7CDAB428-B94E-4EDA-A624-0D3C0C0F25A6}" type="presParOf" srcId="{DA455C72-9593-4232-9BEB-736FBA6B9F95}" destId="{763C489C-9BDE-4DA9-B2EF-FD1675E57EC4}" srcOrd="1" destOrd="0" presId="urn:microsoft.com/office/officeart/2018/2/layout/IconVerticalSolidList"/>
    <dgm:cxn modelId="{EFF985FF-D8D8-4684-94A8-C5F78B054C2C}" type="presParOf" srcId="{DA455C72-9593-4232-9BEB-736FBA6B9F95}" destId="{4503D250-2E00-44FD-853D-8A7FC7B8BB77}" srcOrd="2" destOrd="0" presId="urn:microsoft.com/office/officeart/2018/2/layout/IconVerticalSolidList"/>
    <dgm:cxn modelId="{A7B03FD5-9AD0-436A-B6A5-275E68321654}" type="presParOf" srcId="{DA455C72-9593-4232-9BEB-736FBA6B9F95}" destId="{FE82EAAD-BB2E-436A-A629-FBB49581F8F0}" srcOrd="3" destOrd="0" presId="urn:microsoft.com/office/officeart/2018/2/layout/IconVerticalSolidList"/>
    <dgm:cxn modelId="{6385FA36-BBFA-4E0E-8EAB-264C7CE1CCA5}" type="presParOf" srcId="{27305BD2-5704-431A-A6DD-FEDA1C81EFA6}" destId="{83174EB2-EE23-483E-A999-4FBE03DB33AD}" srcOrd="3" destOrd="0" presId="urn:microsoft.com/office/officeart/2018/2/layout/IconVerticalSolidList"/>
    <dgm:cxn modelId="{F2BD3EFD-E102-4859-936C-FD52D0CEDDFF}" type="presParOf" srcId="{27305BD2-5704-431A-A6DD-FEDA1C81EFA6}" destId="{01695149-EFFC-489C-A220-2A5627513BBD}" srcOrd="4" destOrd="0" presId="urn:microsoft.com/office/officeart/2018/2/layout/IconVerticalSolidList"/>
    <dgm:cxn modelId="{FDCE4735-197A-4533-B4AA-AB5C14CD89D7}" type="presParOf" srcId="{01695149-EFFC-489C-A220-2A5627513BBD}" destId="{6BC3BD01-2E6C-4A25-A784-8475B5FAFDC9}" srcOrd="0" destOrd="0" presId="urn:microsoft.com/office/officeart/2018/2/layout/IconVerticalSolidList"/>
    <dgm:cxn modelId="{FADD9A2A-A0AC-4631-86FB-71609C489C97}" type="presParOf" srcId="{01695149-EFFC-489C-A220-2A5627513BBD}" destId="{57D3CD56-2077-4399-91E1-3D119B710E1A}" srcOrd="1" destOrd="0" presId="urn:microsoft.com/office/officeart/2018/2/layout/IconVerticalSolidList"/>
    <dgm:cxn modelId="{EE32AB6E-57EB-4D17-8888-688B46B4B921}" type="presParOf" srcId="{01695149-EFFC-489C-A220-2A5627513BBD}" destId="{560B5B5F-CAEE-434C-909B-19F0FC2ABC71}" srcOrd="2" destOrd="0" presId="urn:microsoft.com/office/officeart/2018/2/layout/IconVerticalSolidList"/>
    <dgm:cxn modelId="{008EC72A-4BFB-4ADB-BEA6-F1A1A8CCDF4C}" type="presParOf" srcId="{01695149-EFFC-489C-A220-2A5627513BBD}" destId="{4FF31C05-298A-429B-A5F0-FD1A55136499}" srcOrd="3" destOrd="0" presId="urn:microsoft.com/office/officeart/2018/2/layout/IconVerticalSolidList"/>
    <dgm:cxn modelId="{41BA32D8-547B-47EF-9CFF-040483593DE5}" type="presParOf" srcId="{27305BD2-5704-431A-A6DD-FEDA1C81EFA6}" destId="{71D46A9B-622F-4A26-AEDA-0AA82E56EBF0}" srcOrd="5" destOrd="0" presId="urn:microsoft.com/office/officeart/2018/2/layout/IconVerticalSolidList"/>
    <dgm:cxn modelId="{3129AD4C-F37B-4236-BA43-7A23ED90BB98}" type="presParOf" srcId="{27305BD2-5704-431A-A6DD-FEDA1C81EFA6}" destId="{627F0B08-0197-4E44-83B1-4E9E0956EF3E}" srcOrd="6" destOrd="0" presId="urn:microsoft.com/office/officeart/2018/2/layout/IconVerticalSolidList"/>
    <dgm:cxn modelId="{C2C3C9C8-4090-4BE9-8541-04C04D60210E}" type="presParOf" srcId="{627F0B08-0197-4E44-83B1-4E9E0956EF3E}" destId="{9BE97362-A664-4BD0-BA1B-5B56B5F9A9EF}" srcOrd="0" destOrd="0" presId="urn:microsoft.com/office/officeart/2018/2/layout/IconVerticalSolidList"/>
    <dgm:cxn modelId="{BFAD637D-509D-4101-90FE-9961437F64A5}" type="presParOf" srcId="{627F0B08-0197-4E44-83B1-4E9E0956EF3E}" destId="{5765DF6B-2D23-4062-8CB4-5B9D0FBA6EFD}" srcOrd="1" destOrd="0" presId="urn:microsoft.com/office/officeart/2018/2/layout/IconVerticalSolidList"/>
    <dgm:cxn modelId="{703D0CB5-BA2C-44BA-83E1-7D0E0BE09244}" type="presParOf" srcId="{627F0B08-0197-4E44-83B1-4E9E0956EF3E}" destId="{C3F4423B-7972-47C3-A3F4-B412BC74B8FD}" srcOrd="2" destOrd="0" presId="urn:microsoft.com/office/officeart/2018/2/layout/IconVerticalSolidList"/>
    <dgm:cxn modelId="{A37C6A7B-44A9-4320-837C-FAC9EE6D7D6D}" type="presParOf" srcId="{627F0B08-0197-4E44-83B1-4E9E0956EF3E}" destId="{41C52B7A-D4CD-4FBC-A967-1A99F7C41616}" srcOrd="3" destOrd="0" presId="urn:microsoft.com/office/officeart/2018/2/layout/IconVerticalSoli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1FFD7-6EAB-4327-90D6-297286C78DD2}">
      <dsp:nvSpPr>
        <dsp:cNvPr id="0" name=""/>
        <dsp:cNvSpPr/>
      </dsp:nvSpPr>
      <dsp:spPr>
        <a:xfrm>
          <a:off x="0" y="3504"/>
          <a:ext cx="3053635" cy="6021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5119E-22BD-4516-9512-9D79799C88DD}">
      <dsp:nvSpPr>
        <dsp:cNvPr id="0" name=""/>
        <dsp:cNvSpPr/>
      </dsp:nvSpPr>
      <dsp:spPr>
        <a:xfrm>
          <a:off x="182141" y="138981"/>
          <a:ext cx="331489" cy="33116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6DF3C6-9D07-4D64-B7F0-E020CAB2D189}">
      <dsp:nvSpPr>
        <dsp:cNvPr id="0" name=""/>
        <dsp:cNvSpPr/>
      </dsp:nvSpPr>
      <dsp:spPr>
        <a:xfrm>
          <a:off x="700622" y="3504"/>
          <a:ext cx="2090439" cy="602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87" tIns="63787" rIns="63787" bIns="63787" numCol="1" spcCol="1270" anchor="ctr" anchorCtr="0">
          <a:noAutofit/>
        </a:bodyPr>
        <a:lstStyle/>
        <a:p>
          <a:pPr marL="0" lvl="0" indent="0" algn="l" defTabSz="622300">
            <a:lnSpc>
              <a:spcPct val="90000"/>
            </a:lnSpc>
            <a:spcBef>
              <a:spcPct val="0"/>
            </a:spcBef>
            <a:spcAft>
              <a:spcPct val="35000"/>
            </a:spcAft>
            <a:buNone/>
          </a:pPr>
          <a:r>
            <a:rPr lang="en-GB" sz="1400" kern="1200" dirty="0"/>
            <a:t>Aims and Objectives of the Young Activist Development Programme </a:t>
          </a:r>
          <a:endParaRPr lang="en-US" sz="1400" kern="1200" dirty="0"/>
        </a:p>
      </dsp:txBody>
      <dsp:txXfrm>
        <a:off x="700622" y="3504"/>
        <a:ext cx="2090439" cy="602708"/>
      </dsp:txXfrm>
    </dsp:sp>
    <dsp:sp modelId="{077716F3-D9FC-4A02-BA7F-753ABD1EA9B4}">
      <dsp:nvSpPr>
        <dsp:cNvPr id="0" name=""/>
        <dsp:cNvSpPr/>
      </dsp:nvSpPr>
      <dsp:spPr>
        <a:xfrm>
          <a:off x="0" y="721015"/>
          <a:ext cx="3053635" cy="6021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3C489C-9BDE-4DA9-B2EF-FD1675E57EC4}">
      <dsp:nvSpPr>
        <dsp:cNvPr id="0" name=""/>
        <dsp:cNvSpPr/>
      </dsp:nvSpPr>
      <dsp:spPr>
        <a:xfrm>
          <a:off x="182141" y="856492"/>
          <a:ext cx="331489" cy="33116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82EAAD-BB2E-436A-A629-FBB49581F8F0}">
      <dsp:nvSpPr>
        <dsp:cNvPr id="0" name=""/>
        <dsp:cNvSpPr/>
      </dsp:nvSpPr>
      <dsp:spPr>
        <a:xfrm>
          <a:off x="695772" y="721015"/>
          <a:ext cx="2090439" cy="602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87" tIns="63787" rIns="63787" bIns="63787" numCol="1" spcCol="1270" anchor="ctr" anchorCtr="0">
          <a:noAutofit/>
        </a:bodyPr>
        <a:lstStyle/>
        <a:p>
          <a:pPr marL="0" lvl="0" indent="0" algn="l" defTabSz="622300">
            <a:lnSpc>
              <a:spcPct val="90000"/>
            </a:lnSpc>
            <a:spcBef>
              <a:spcPct val="0"/>
            </a:spcBef>
            <a:spcAft>
              <a:spcPct val="35000"/>
            </a:spcAft>
            <a:buNone/>
          </a:pPr>
          <a:r>
            <a:rPr lang="en-GB" sz="1400" kern="1200" dirty="0"/>
            <a:t>Current work – Norwegian Summer Patrol Mode trial </a:t>
          </a:r>
          <a:endParaRPr lang="en-US" sz="1400" kern="1200" dirty="0"/>
        </a:p>
      </dsp:txBody>
      <dsp:txXfrm>
        <a:off x="695772" y="721015"/>
        <a:ext cx="2090439" cy="602708"/>
      </dsp:txXfrm>
    </dsp:sp>
    <dsp:sp modelId="{6BC3BD01-2E6C-4A25-A784-8475B5FAFDC9}">
      <dsp:nvSpPr>
        <dsp:cNvPr id="0" name=""/>
        <dsp:cNvSpPr/>
      </dsp:nvSpPr>
      <dsp:spPr>
        <a:xfrm>
          <a:off x="0" y="1438525"/>
          <a:ext cx="3053635" cy="6021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D3CD56-2077-4399-91E1-3D119B710E1A}">
      <dsp:nvSpPr>
        <dsp:cNvPr id="0" name=""/>
        <dsp:cNvSpPr/>
      </dsp:nvSpPr>
      <dsp:spPr>
        <a:xfrm>
          <a:off x="182141" y="1574002"/>
          <a:ext cx="331489" cy="33116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F31C05-298A-429B-A5F0-FD1A55136499}">
      <dsp:nvSpPr>
        <dsp:cNvPr id="0" name=""/>
        <dsp:cNvSpPr/>
      </dsp:nvSpPr>
      <dsp:spPr>
        <a:xfrm>
          <a:off x="695772" y="1438525"/>
          <a:ext cx="2090439" cy="602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87" tIns="63787" rIns="63787" bIns="63787" numCol="1" spcCol="1270" anchor="ctr" anchorCtr="0">
          <a:noAutofit/>
        </a:bodyPr>
        <a:lstStyle/>
        <a:p>
          <a:pPr marL="0" lvl="0" indent="0" algn="l" defTabSz="622300">
            <a:lnSpc>
              <a:spcPct val="90000"/>
            </a:lnSpc>
            <a:spcBef>
              <a:spcPct val="0"/>
            </a:spcBef>
            <a:spcAft>
              <a:spcPct val="35000"/>
            </a:spcAft>
            <a:buNone/>
          </a:pPr>
          <a:r>
            <a:rPr lang="en-GB" sz="1400" kern="1200" dirty="0"/>
            <a:t>Call to action </a:t>
          </a:r>
          <a:endParaRPr lang="en-US" sz="1400" kern="1200" dirty="0"/>
        </a:p>
      </dsp:txBody>
      <dsp:txXfrm>
        <a:off x="695772" y="1438525"/>
        <a:ext cx="2090439" cy="602708"/>
      </dsp:txXfrm>
    </dsp:sp>
    <dsp:sp modelId="{9BE97362-A664-4BD0-BA1B-5B56B5F9A9EF}">
      <dsp:nvSpPr>
        <dsp:cNvPr id="0" name=""/>
        <dsp:cNvSpPr/>
      </dsp:nvSpPr>
      <dsp:spPr>
        <a:xfrm>
          <a:off x="0" y="2160129"/>
          <a:ext cx="3053635" cy="60212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5DF6B-2D23-4062-8CB4-5B9D0FBA6EFD}">
      <dsp:nvSpPr>
        <dsp:cNvPr id="0" name=""/>
        <dsp:cNvSpPr/>
      </dsp:nvSpPr>
      <dsp:spPr>
        <a:xfrm>
          <a:off x="182141" y="2291513"/>
          <a:ext cx="331489" cy="33116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52B7A-D4CD-4FBC-A967-1A99F7C41616}">
      <dsp:nvSpPr>
        <dsp:cNvPr id="0" name=""/>
        <dsp:cNvSpPr/>
      </dsp:nvSpPr>
      <dsp:spPr>
        <a:xfrm>
          <a:off x="695772" y="2156036"/>
          <a:ext cx="2090439" cy="6027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787" tIns="63787" rIns="63787" bIns="63787" numCol="1" spcCol="1270" anchor="ctr" anchorCtr="0">
          <a:noAutofit/>
        </a:bodyPr>
        <a:lstStyle/>
        <a:p>
          <a:pPr marL="0" lvl="0" indent="0" algn="l" defTabSz="622300">
            <a:lnSpc>
              <a:spcPct val="90000"/>
            </a:lnSpc>
            <a:spcBef>
              <a:spcPct val="0"/>
            </a:spcBef>
            <a:spcAft>
              <a:spcPct val="35000"/>
            </a:spcAft>
            <a:buNone/>
          </a:pPr>
          <a:r>
            <a:rPr lang="en-GB" sz="1400" kern="1200" dirty="0"/>
            <a:t>In conversation with a young ULR</a:t>
          </a:r>
          <a:endParaRPr lang="en-US" sz="1400" kern="1200" dirty="0"/>
        </a:p>
      </dsp:txBody>
      <dsp:txXfrm>
        <a:off x="695772" y="2156036"/>
        <a:ext cx="2090439" cy="602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A1FFD7-6EAB-4327-90D6-297286C78DD2}">
      <dsp:nvSpPr>
        <dsp:cNvPr id="0" name=""/>
        <dsp:cNvSpPr/>
      </dsp:nvSpPr>
      <dsp:spPr>
        <a:xfrm>
          <a:off x="0" y="25463"/>
          <a:ext cx="3219449" cy="59293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C5119E-22BD-4516-9512-9D79799C88DD}">
      <dsp:nvSpPr>
        <dsp:cNvPr id="0" name=""/>
        <dsp:cNvSpPr/>
      </dsp:nvSpPr>
      <dsp:spPr>
        <a:xfrm>
          <a:off x="180614" y="135519"/>
          <a:ext cx="328389" cy="3283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6DF3C6-9D07-4D64-B7F0-E020CAB2D189}">
      <dsp:nvSpPr>
        <dsp:cNvPr id="0" name=""/>
        <dsp:cNvSpPr/>
      </dsp:nvSpPr>
      <dsp:spPr>
        <a:xfrm>
          <a:off x="650279" y="0"/>
          <a:ext cx="2529831" cy="59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90" tIns="63190" rIns="63190" bIns="63190" numCol="1" spcCol="1270" anchor="ctr" anchorCtr="0">
          <a:noAutofit/>
        </a:bodyPr>
        <a:lstStyle/>
        <a:p>
          <a:pPr marL="0" lvl="0" indent="0" algn="l" defTabSz="622300">
            <a:lnSpc>
              <a:spcPct val="90000"/>
            </a:lnSpc>
            <a:spcBef>
              <a:spcPct val="0"/>
            </a:spcBef>
            <a:spcAft>
              <a:spcPct val="35000"/>
            </a:spcAft>
            <a:buNone/>
          </a:pPr>
          <a:r>
            <a:rPr lang="cy-GB" sz="1400" kern="1200" dirty="0"/>
            <a:t>Nodau ac Amcanion y Rhaglen Datblygu Ymgyrchwyr Ifanc </a:t>
          </a:r>
        </a:p>
      </dsp:txBody>
      <dsp:txXfrm>
        <a:off x="650279" y="0"/>
        <a:ext cx="2529831" cy="597072"/>
      </dsp:txXfrm>
    </dsp:sp>
    <dsp:sp modelId="{077716F3-D9FC-4A02-BA7F-753ABD1EA9B4}">
      <dsp:nvSpPr>
        <dsp:cNvPr id="0" name=""/>
        <dsp:cNvSpPr/>
      </dsp:nvSpPr>
      <dsp:spPr>
        <a:xfrm>
          <a:off x="0" y="747518"/>
          <a:ext cx="3219449" cy="5970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3C489C-9BDE-4DA9-B2EF-FD1675E57EC4}">
      <dsp:nvSpPr>
        <dsp:cNvPr id="0" name=""/>
        <dsp:cNvSpPr/>
      </dsp:nvSpPr>
      <dsp:spPr>
        <a:xfrm>
          <a:off x="180614" y="881859"/>
          <a:ext cx="328389" cy="3283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E82EAAD-BB2E-436A-A629-FBB49581F8F0}">
      <dsp:nvSpPr>
        <dsp:cNvPr id="0" name=""/>
        <dsp:cNvSpPr/>
      </dsp:nvSpPr>
      <dsp:spPr>
        <a:xfrm>
          <a:off x="689618" y="665158"/>
          <a:ext cx="2529831" cy="59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90" tIns="63190" rIns="63190" bIns="63190" numCol="1" spcCol="1270" anchor="ctr" anchorCtr="0">
          <a:noAutofit/>
        </a:bodyPr>
        <a:lstStyle/>
        <a:p>
          <a:pPr marL="0" lvl="0" indent="0" algn="l" defTabSz="622300">
            <a:lnSpc>
              <a:spcPct val="90000"/>
            </a:lnSpc>
            <a:spcBef>
              <a:spcPct val="0"/>
            </a:spcBef>
            <a:spcAft>
              <a:spcPct val="35000"/>
            </a:spcAft>
            <a:buNone/>
          </a:pPr>
          <a:r>
            <a:rPr lang="cy-GB" sz="1400" kern="1200" dirty="0"/>
            <a:t>Gwaith presennol – Treial Modd Patrôl Haf Norwy </a:t>
          </a:r>
        </a:p>
      </dsp:txBody>
      <dsp:txXfrm>
        <a:off x="689618" y="665158"/>
        <a:ext cx="2529831" cy="597072"/>
      </dsp:txXfrm>
    </dsp:sp>
    <dsp:sp modelId="{6BC3BD01-2E6C-4A25-A784-8475B5FAFDC9}">
      <dsp:nvSpPr>
        <dsp:cNvPr id="0" name=""/>
        <dsp:cNvSpPr/>
      </dsp:nvSpPr>
      <dsp:spPr>
        <a:xfrm>
          <a:off x="0" y="1444385"/>
          <a:ext cx="3219449" cy="5970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D3CD56-2077-4399-91E1-3D119B710E1A}">
      <dsp:nvSpPr>
        <dsp:cNvPr id="0" name=""/>
        <dsp:cNvSpPr/>
      </dsp:nvSpPr>
      <dsp:spPr>
        <a:xfrm>
          <a:off x="180614" y="1628200"/>
          <a:ext cx="328389" cy="3283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FF31C05-298A-429B-A5F0-FD1A55136499}">
      <dsp:nvSpPr>
        <dsp:cNvPr id="0" name=""/>
        <dsp:cNvSpPr/>
      </dsp:nvSpPr>
      <dsp:spPr>
        <a:xfrm>
          <a:off x="689618" y="1419225"/>
          <a:ext cx="2529831" cy="59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90" tIns="63190" rIns="63190" bIns="63190" numCol="1" spcCol="1270" anchor="ctr" anchorCtr="0">
          <a:noAutofit/>
        </a:bodyPr>
        <a:lstStyle/>
        <a:p>
          <a:pPr marL="0" lvl="0" indent="0" algn="l" defTabSz="622300">
            <a:lnSpc>
              <a:spcPct val="90000"/>
            </a:lnSpc>
            <a:spcBef>
              <a:spcPct val="0"/>
            </a:spcBef>
            <a:spcAft>
              <a:spcPct val="35000"/>
            </a:spcAft>
            <a:buNone/>
          </a:pPr>
          <a:r>
            <a:rPr lang="cy-GB" sz="1400" kern="1200" dirty="0"/>
            <a:t>Galwad i weithredu </a:t>
          </a:r>
        </a:p>
      </dsp:txBody>
      <dsp:txXfrm>
        <a:off x="689618" y="1419225"/>
        <a:ext cx="2529831" cy="597072"/>
      </dsp:txXfrm>
    </dsp:sp>
    <dsp:sp modelId="{9BE97362-A664-4BD0-BA1B-5B56B5F9A9EF}">
      <dsp:nvSpPr>
        <dsp:cNvPr id="0" name=""/>
        <dsp:cNvSpPr/>
      </dsp:nvSpPr>
      <dsp:spPr>
        <a:xfrm>
          <a:off x="0" y="2191908"/>
          <a:ext cx="3219449" cy="5970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65DF6B-2D23-4062-8CB4-5B9D0FBA6EFD}">
      <dsp:nvSpPr>
        <dsp:cNvPr id="0" name=""/>
        <dsp:cNvSpPr/>
      </dsp:nvSpPr>
      <dsp:spPr>
        <a:xfrm>
          <a:off x="180614" y="2374540"/>
          <a:ext cx="328389" cy="3283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1C52B7A-D4CD-4FBC-A967-1A99F7C41616}">
      <dsp:nvSpPr>
        <dsp:cNvPr id="0" name=""/>
        <dsp:cNvSpPr/>
      </dsp:nvSpPr>
      <dsp:spPr>
        <a:xfrm>
          <a:off x="676514" y="2171124"/>
          <a:ext cx="2529831" cy="5970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190" tIns="63190" rIns="63190" bIns="63190" numCol="1" spcCol="1270" anchor="ctr" anchorCtr="0">
          <a:noAutofit/>
        </a:bodyPr>
        <a:lstStyle/>
        <a:p>
          <a:pPr marL="0" lvl="0" indent="0" algn="l" defTabSz="622300">
            <a:lnSpc>
              <a:spcPct val="90000"/>
            </a:lnSpc>
            <a:spcBef>
              <a:spcPct val="0"/>
            </a:spcBef>
            <a:spcAft>
              <a:spcPct val="35000"/>
            </a:spcAft>
            <a:buNone/>
          </a:pPr>
          <a:r>
            <a:rPr lang="cy-GB" sz="1400" kern="1200" dirty="0"/>
            <a:t>Sgwrs gyda Chynrychiolydd Dysgu’r Undebau Ifanc</a:t>
          </a:r>
        </a:p>
      </dsp:txBody>
      <dsp:txXfrm>
        <a:off x="676514" y="2171124"/>
        <a:ext cx="2529831" cy="597072"/>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sz="1000">
              <a:latin typeface="Arial" pitchFamily="34" charset="0"/>
              <a:cs typeface="Arial" pitchFamily="34" charset="0"/>
            </a:endParaRPr>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78688C09-A274-4C07-9395-CBE67C0DE912}" type="datetimeFigureOut">
              <a:rPr lang="en-GB" sz="1000" smtClean="0">
                <a:latin typeface="Arial" pitchFamily="34" charset="0"/>
                <a:cs typeface="Arial" pitchFamily="34" charset="0"/>
              </a:rPr>
              <a:pPr/>
              <a:t>01/11/2023</a:t>
            </a:fld>
            <a:endParaRPr lang="en-GB" sz="1000">
              <a:latin typeface="Arial" pitchFamily="34" charset="0"/>
              <a:cs typeface="Arial" pitchFamily="34" charset="0"/>
            </a:endParaRPr>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sz="1000">
              <a:latin typeface="Arial" pitchFamily="34" charset="0"/>
              <a:cs typeface="Arial" pitchFamily="34" charset="0"/>
            </a:endParaRPr>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18B005D9-1AAC-4E6D-B9B3-BB8CB4FD9D30}" type="slidenum">
              <a:rPr lang="en-GB" sz="1000" smtClean="0">
                <a:latin typeface="Arial" pitchFamily="34" charset="0"/>
                <a:cs typeface="Arial" pitchFamily="34" charset="0"/>
              </a:rPr>
              <a:pPr/>
              <a:t>‹#›</a:t>
            </a:fld>
            <a:endParaRPr lang="en-GB" sz="1000">
              <a:latin typeface="Arial" pitchFamily="34" charset="0"/>
              <a:cs typeface="Arial"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000">
                <a:solidFill>
                  <a:schemeClr val="tx1"/>
                </a:solidFill>
                <a:latin typeface="Arial" pitchFamily="34" charset="0"/>
                <a:cs typeface="Arial" pitchFamily="34" charset="0"/>
              </a:defRPr>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000">
                <a:solidFill>
                  <a:schemeClr val="tx1"/>
                </a:solidFill>
                <a:latin typeface="Arial" pitchFamily="34" charset="0"/>
                <a:cs typeface="Arial" pitchFamily="34" charset="0"/>
              </a:defRPr>
            </a:lvl1pPr>
          </a:lstStyle>
          <a:p>
            <a:fld id="{E8910CE4-810D-4C84-B7AD-48C304FEA169}" type="datetimeFigureOut">
              <a:rPr lang="en-GB" smtClean="0"/>
              <a:pPr/>
              <a:t>01/11/2023</a:t>
            </a:fld>
            <a:endParaRPr lang="en-GB"/>
          </a:p>
        </p:txBody>
      </p:sp>
      <p:sp>
        <p:nvSpPr>
          <p:cNvPr id="4" name="Slide Image Placeholder 3"/>
          <p:cNvSpPr>
            <a:spLocks noGrp="1" noRot="1" noChangeAspect="1"/>
          </p:cNvSpPr>
          <p:nvPr>
            <p:ph type="sldImg" idx="2"/>
          </p:nvPr>
        </p:nvSpPr>
        <p:spPr>
          <a:xfrm>
            <a:off x="488950" y="1306513"/>
            <a:ext cx="5842000" cy="3286125"/>
          </a:xfrm>
          <a:prstGeom prst="rect">
            <a:avLst/>
          </a:prstGeom>
          <a:noFill/>
          <a:ln w="9525">
            <a:solidFill>
              <a:schemeClr val="tx1"/>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493714" y="4763385"/>
            <a:ext cx="5843586" cy="4316819"/>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000">
                <a:solidFill>
                  <a:schemeClr val="tx1"/>
                </a:solidFill>
                <a:latin typeface="Arial" pitchFamily="34" charset="0"/>
                <a:cs typeface="Arial" pitchFamily="34" charset="0"/>
              </a:defRPr>
            </a:lvl1pPr>
          </a:lstStyle>
          <a:p>
            <a:endParaRPr lang="en-GB"/>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000">
                <a:solidFill>
                  <a:schemeClr val="tx1"/>
                </a:solidFill>
                <a:latin typeface="Arial" pitchFamily="34" charset="0"/>
                <a:cs typeface="Arial" pitchFamily="34" charset="0"/>
              </a:defRPr>
            </a:lvl1pPr>
          </a:lstStyle>
          <a:p>
            <a:fld id="{DE799493-6412-4470-9830-D005B358D66E}"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378" rtl="0" eaLnBrk="1" latinLnBrk="0" hangingPunct="1">
      <a:spcAft>
        <a:spcPts val="600"/>
      </a:spcAft>
      <a:defRPr sz="1000" kern="1200">
        <a:solidFill>
          <a:schemeClr val="tx1"/>
        </a:solidFill>
        <a:latin typeface="Arial" pitchFamily="34" charset="0"/>
        <a:ea typeface="+mn-ea"/>
        <a:cs typeface="Arial" pitchFamily="34" charset="0"/>
      </a:defRPr>
    </a:lvl1pPr>
    <a:lvl2pPr marL="85723" indent="-85723" algn="l" defTabSz="914378" rtl="0" eaLnBrk="1" latinLnBrk="0" hangingPunct="1">
      <a:spcAft>
        <a:spcPts val="600"/>
      </a:spcAft>
      <a:buFont typeface="Arial" pitchFamily="34" charset="0"/>
      <a:buChar char="•"/>
      <a:defRPr sz="1000" kern="1200">
        <a:solidFill>
          <a:schemeClr val="tx1"/>
        </a:solidFill>
        <a:latin typeface="Arial" pitchFamily="34" charset="0"/>
        <a:ea typeface="+mn-ea"/>
        <a:cs typeface="Arial" pitchFamily="34" charset="0"/>
      </a:defRPr>
    </a:lvl2pPr>
    <a:lvl3pPr marL="251994" indent="-143996" algn="l" defTabSz="914378" rtl="0" eaLnBrk="1" latinLnBrk="0" hangingPunct="1">
      <a:spcAft>
        <a:spcPts val="600"/>
      </a:spcAft>
      <a:buFont typeface="Symbol" pitchFamily="18" charset="2"/>
      <a:buChar char="-"/>
      <a:defRPr sz="1000" kern="1200">
        <a:solidFill>
          <a:schemeClr val="tx1"/>
        </a:solidFill>
        <a:latin typeface="Arial" pitchFamily="34" charset="0"/>
        <a:ea typeface="+mn-ea"/>
        <a:cs typeface="Arial" pitchFamily="34" charset="0"/>
      </a:defRPr>
    </a:lvl3pPr>
    <a:lvl4pPr marL="1371566" algn="l" defTabSz="914378" rtl="0" eaLnBrk="1" latinLnBrk="0" hangingPunct="1">
      <a:spcAft>
        <a:spcPts val="600"/>
      </a:spcAft>
      <a:defRPr sz="1000" kern="1200">
        <a:solidFill>
          <a:schemeClr val="tx1"/>
        </a:solidFill>
        <a:latin typeface="Futura Medium"/>
        <a:ea typeface="+mn-ea"/>
        <a:cs typeface="+mn-cs"/>
      </a:defRPr>
    </a:lvl4pPr>
    <a:lvl5pPr marL="1828754" algn="l" defTabSz="914378" rtl="0" eaLnBrk="1" latinLnBrk="0" hangingPunct="1">
      <a:spcAft>
        <a:spcPts val="600"/>
      </a:spcAft>
      <a:defRPr sz="1000" kern="1200">
        <a:solidFill>
          <a:schemeClr val="tx1"/>
        </a:solidFill>
        <a:latin typeface="Futura Medium"/>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open.ac.uk/courses/microcredentials" TargetMode="External"/><Relationship Id="rId2" Type="http://schemas.openxmlformats.org/officeDocument/2006/relationships/slide" Target="../slides/slide73.xml"/><Relationship Id="rId1" Type="http://schemas.openxmlformats.org/officeDocument/2006/relationships/notesMaster" Target="../notesMasters/notesMaster1.xml"/><Relationship Id="rId5" Type="http://schemas.openxmlformats.org/officeDocument/2006/relationships/hyperlink" Target="https://help.open.ac.uk/documents/policies/fee-rules" TargetMode="External"/><Relationship Id="rId4" Type="http://schemas.openxmlformats.org/officeDocument/2006/relationships/hyperlink" Target="https://www.open.ac.uk/courses/getattachment/courses/choose/att/Wales-Microcredentials/Wales-Part-Time-Fee-Waiver-Microcredentials-2023_24_Sept-2023-updates.pdf.aspx?lang=en-GB"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Futura Medium" pitchFamily="2" charset="0"/>
              </a:rPr>
              <a:pPr/>
              <a:t>1</a:t>
            </a:fld>
            <a:endParaRPr lang="en-GB">
              <a:latin typeface="Futura Medium" pitchFamily="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25</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782616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26</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301718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27</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62340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28</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58771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29</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9367392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950" y="741363"/>
            <a:ext cx="6581775" cy="3702050"/>
          </a:xfrm>
        </p:spPr>
      </p:sp>
      <p:sp>
        <p:nvSpPr>
          <p:cNvPr id="3" name="Notes Placeholder 2"/>
          <p:cNvSpPr>
            <a:spLocks noGrp="1"/>
          </p:cNvSpPr>
          <p:nvPr>
            <p:ph type="body" idx="1"/>
          </p:nvPr>
        </p:nvSpPr>
        <p:spPr/>
        <p:txBody>
          <a:bodyPr>
            <a:normAutofit/>
          </a:bodyPr>
          <a:lstStyle/>
          <a:p>
            <a:endParaRPr lang="en-GB" dirty="0">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35</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36</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1931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37</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919335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38</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517411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39</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44308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Futura Medium" pitchFamily="2" charset="0"/>
              </a:rPr>
              <a:pPr/>
              <a:t>2</a:t>
            </a:fld>
            <a:endParaRPr lang="en-GB">
              <a:latin typeface="Futura Medium" pitchFamily="2" charset="0"/>
            </a:endParaRPr>
          </a:p>
        </p:txBody>
      </p:sp>
    </p:spTree>
    <p:extLst>
      <p:ext uri="{BB962C8B-B14F-4D97-AF65-F5344CB8AC3E}">
        <p14:creationId xmlns:p14="http://schemas.microsoft.com/office/powerpoint/2010/main" val="832541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40</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15522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41</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421193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42</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037004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43</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03700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Futura Medium" pitchFamily="2" charset="0"/>
              </a:rPr>
              <a:pPr/>
              <a:t>44</a:t>
            </a:fld>
            <a:endParaRPr lang="en-GB">
              <a:latin typeface="Futura Medium" pitchFamily="2" charset="0"/>
            </a:endParaRPr>
          </a:p>
        </p:txBody>
      </p:sp>
    </p:spTree>
    <p:extLst>
      <p:ext uri="{BB962C8B-B14F-4D97-AF65-F5344CB8AC3E}">
        <p14:creationId xmlns:p14="http://schemas.microsoft.com/office/powerpoint/2010/main" val="7463147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53</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3875166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54</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19317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55</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441846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171450" indent="-171450">
              <a:buFont typeface="Arial"/>
              <a:buChar char="•"/>
            </a:pPr>
            <a:endParaRPr lang="en-GB">
              <a:latin typeface="Arial"/>
              <a:cs typeface="Arial"/>
            </a:endParaRPr>
          </a:p>
          <a:p>
            <a:pPr marL="0" indent="0">
              <a:buFont typeface="Arial"/>
              <a:buNone/>
            </a:pPr>
            <a:endParaRPr lang="en-GB"/>
          </a:p>
          <a:p>
            <a:pPr marL="171450" indent="-171450">
              <a:buFont typeface="Arial"/>
              <a:buChar char="•"/>
            </a:pPr>
            <a:endParaRPr lang="en-GB"/>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56</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418813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4</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19137126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57</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6547415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58</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90713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59</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309288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171450" indent="-171450">
              <a:buFont typeface="Arial"/>
              <a:buChar char="•"/>
            </a:pPr>
            <a:endParaRPr lang="en-GB">
              <a:latin typeface="Arial"/>
              <a:cs typeface="Arial"/>
            </a:endParaRPr>
          </a:p>
          <a:p>
            <a:pPr marL="0" indent="0">
              <a:buFont typeface="Arial"/>
              <a:buNone/>
            </a:pPr>
            <a:endParaRPr lang="en-GB"/>
          </a:p>
          <a:p>
            <a:pPr marL="171450" indent="-171450">
              <a:buFont typeface="Arial"/>
              <a:buChar char="•"/>
            </a:pPr>
            <a:endParaRPr lang="en-GB"/>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60</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12448819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61</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086577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62</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32357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63</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673998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64</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2165787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65</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82090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171450" indent="-171450">
              <a:buFont typeface="Arial"/>
              <a:buChar char="•"/>
            </a:pPr>
            <a:endParaRPr lang="en-GB">
              <a:latin typeface="Arial"/>
              <a:cs typeface="Arial"/>
            </a:endParaRPr>
          </a:p>
          <a:p>
            <a:pPr marL="0" indent="0">
              <a:buFont typeface="Arial"/>
              <a:buNone/>
            </a:pPr>
            <a:endParaRPr lang="en-GB"/>
          </a:p>
          <a:p>
            <a:pPr marL="171450" indent="-171450">
              <a:buFont typeface="Arial"/>
              <a:buChar char="•"/>
            </a:pPr>
            <a:endParaRPr lang="en-GB"/>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66</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3604581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11</a:t>
            </a:fld>
            <a:endParaRPr kumimoji="0" lang="en-GB" sz="1000" b="0" i="0" u="none" strike="noStrike" kern="1200" cap="none" spc="0" normalizeH="0" baseline="0" noProof="0" dirty="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69015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67</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6368833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750"/>
              </a:spcAft>
              <a:buFont typeface="Arial,Sans-Serif"/>
              <a:buChar char="•"/>
            </a:pPr>
            <a:endParaRPr lang="en-GB"/>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68</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1479989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pPr marL="171450" indent="-171450">
              <a:buFont typeface="Arial"/>
              <a:buChar char="•"/>
            </a:pPr>
            <a:endParaRPr lang="en-GB">
              <a:latin typeface="Arial"/>
              <a:cs typeface="Arial"/>
            </a:endParaRPr>
          </a:p>
          <a:p>
            <a:pPr marL="0" indent="0">
              <a:buFont typeface="Arial"/>
              <a:buNone/>
            </a:pPr>
            <a:endParaRPr lang="en-GB"/>
          </a:p>
          <a:p>
            <a:pPr marL="171450" indent="-171450">
              <a:buFont typeface="Arial"/>
              <a:buChar char="•"/>
            </a:pPr>
            <a:endParaRPr lang="en-GB"/>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69</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8353927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70</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3198456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40088877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support Welsh workers to start or continue their learning journey by accessing our brand-new partnership website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7147239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u="sng" dirty="0" err="1">
                <a:solidFill>
                  <a:srgbClr val="0000FF"/>
                </a:solidFill>
                <a:effectLst/>
                <a:latin typeface="Calibri" panose="020F0502020204030204" pitchFamily="34" charset="0"/>
                <a:ea typeface="Calibri" panose="020F0502020204030204" pitchFamily="34" charset="0"/>
                <a:hlinkClick r:id="rId3"/>
              </a:rPr>
              <a:t>Microcredentials</a:t>
            </a:r>
            <a:r>
              <a:rPr lang="en-GB" sz="1800" u="sng" dirty="0">
                <a:solidFill>
                  <a:srgbClr val="0000FF"/>
                </a:solidFill>
                <a:effectLst/>
                <a:latin typeface="Calibri" panose="020F0502020204030204" pitchFamily="34" charset="0"/>
                <a:ea typeface="Calibri" panose="020F0502020204030204" pitchFamily="34" charset="0"/>
                <a:hlinkClick r:id="rId3"/>
              </a:rPr>
              <a:t> | The Open University</a:t>
            </a:r>
            <a:endParaRPr lang="en-GB" sz="1800" dirty="0">
              <a:effectLst/>
              <a:latin typeface="Calibri" panose="020F0502020204030204" pitchFamily="34" charset="0"/>
              <a:ea typeface="Calibri" panose="020F0502020204030204" pitchFamily="34" charset="0"/>
            </a:endParaRPr>
          </a:p>
          <a:p>
            <a:endParaRPr lang="en-GB" dirty="0"/>
          </a:p>
          <a:p>
            <a:pPr algn="l"/>
            <a:r>
              <a:rPr lang="en-GB" b="0" i="0" dirty="0">
                <a:solidFill>
                  <a:srgbClr val="000000"/>
                </a:solidFill>
                <a:effectLst/>
                <a:latin typeface="Arial" panose="020B0604020202020204" pitchFamily="34" charset="0"/>
              </a:rPr>
              <a:t>Who's eligible and how to apply</a:t>
            </a:r>
          </a:p>
          <a:p>
            <a:pPr algn="l"/>
            <a:r>
              <a:rPr lang="en-GB" b="0" i="0" dirty="0">
                <a:solidFill>
                  <a:srgbClr val="4D4D4D"/>
                </a:solidFill>
                <a:effectLst/>
                <a:latin typeface="Arial" panose="020B0604020202020204" pitchFamily="34" charset="0"/>
              </a:rPr>
              <a:t>You can apply for a place on a </a:t>
            </a:r>
            <a:r>
              <a:rPr lang="en-GB" b="0" i="0" dirty="0" err="1">
                <a:solidFill>
                  <a:srgbClr val="4D4D4D"/>
                </a:solidFill>
                <a:effectLst/>
                <a:latin typeface="Arial" panose="020B0604020202020204" pitchFamily="34" charset="0"/>
              </a:rPr>
              <a:t>microcredential</a:t>
            </a:r>
            <a:r>
              <a:rPr lang="en-GB" b="0" i="0" dirty="0">
                <a:solidFill>
                  <a:srgbClr val="4D4D4D"/>
                </a:solidFill>
                <a:effectLst/>
                <a:latin typeface="Arial" panose="020B0604020202020204" pitchFamily="34" charset="0"/>
              </a:rPr>
              <a:t> by downloading our </a:t>
            </a:r>
            <a:r>
              <a:rPr lang="en-GB" b="0" i="0" u="sng" dirty="0">
                <a:solidFill>
                  <a:srgbClr val="0E56A7"/>
                </a:solidFill>
                <a:effectLst/>
                <a:latin typeface="Arial" panose="020B0604020202020204" pitchFamily="34" charset="0"/>
                <a:hlinkClick r:id="rId4"/>
              </a:rPr>
              <a:t>application form</a:t>
            </a:r>
            <a:r>
              <a:rPr lang="en-GB" b="0" i="0" dirty="0">
                <a:solidFill>
                  <a:srgbClr val="4D4D4D"/>
                </a:solidFill>
                <a:effectLst/>
                <a:latin typeface="Arial" panose="020B0604020202020204" pitchFamily="34" charset="0"/>
              </a:rPr>
              <a:t>. </a:t>
            </a:r>
            <a:r>
              <a:rPr lang="en-GB" b="1" i="0" dirty="0">
                <a:solidFill>
                  <a:srgbClr val="4D4D4D"/>
                </a:solidFill>
                <a:effectLst/>
                <a:latin typeface="Arial" panose="020B0604020202020204" pitchFamily="34" charset="0"/>
              </a:rPr>
              <a:t>You can only apply for a funded place through this page</a:t>
            </a:r>
            <a:r>
              <a:rPr lang="en-GB" b="0" i="0" dirty="0">
                <a:solidFill>
                  <a:srgbClr val="4D4D4D"/>
                </a:solidFill>
                <a:effectLst/>
                <a:latin typeface="Arial" panose="020B0604020202020204" pitchFamily="34" charset="0"/>
              </a:rPr>
              <a:t>. There are a limited number of places available.</a:t>
            </a:r>
            <a:br>
              <a:rPr lang="en-GB" b="0" i="0" dirty="0">
                <a:solidFill>
                  <a:srgbClr val="4D4D4D"/>
                </a:solidFill>
                <a:effectLst/>
                <a:latin typeface="Arial" panose="020B0604020202020204" pitchFamily="34" charset="0"/>
              </a:rPr>
            </a:br>
            <a:br>
              <a:rPr lang="en-GB" b="0" i="0" dirty="0">
                <a:solidFill>
                  <a:srgbClr val="4D4D4D"/>
                </a:solidFill>
                <a:effectLst/>
                <a:latin typeface="Arial" panose="020B0604020202020204" pitchFamily="34" charset="0"/>
              </a:rPr>
            </a:br>
            <a:r>
              <a:rPr lang="en-GB" b="0" i="0" dirty="0">
                <a:solidFill>
                  <a:srgbClr val="4D4D4D"/>
                </a:solidFill>
                <a:effectLst/>
                <a:latin typeface="Arial" panose="020B0604020202020204" pitchFamily="34" charset="0"/>
              </a:rPr>
              <a:t>You are eligible to apply if you meet all of the following criteria:</a:t>
            </a:r>
          </a:p>
          <a:p>
            <a:pPr algn="l">
              <a:buFont typeface="Arial" panose="020B0604020202020204" pitchFamily="34" charset="0"/>
              <a:buChar char="•"/>
            </a:pPr>
            <a:r>
              <a:rPr lang="en-GB" b="0" i="0" dirty="0">
                <a:solidFill>
                  <a:srgbClr val="4D4D4D"/>
                </a:solidFill>
                <a:effectLst/>
                <a:latin typeface="Arial" panose="020B0604020202020204" pitchFamily="34" charset="0"/>
              </a:rPr>
              <a:t>are domiciled in Wales</a:t>
            </a:r>
          </a:p>
          <a:p>
            <a:pPr algn="l">
              <a:buFont typeface="Arial" panose="020B0604020202020204" pitchFamily="34" charset="0"/>
              <a:buChar char="•"/>
            </a:pPr>
            <a:r>
              <a:rPr lang="en-GB" b="0" i="0" dirty="0">
                <a:solidFill>
                  <a:srgbClr val="4D4D4D"/>
                </a:solidFill>
                <a:effectLst/>
                <a:latin typeface="Arial" panose="020B0604020202020204" pitchFamily="34" charset="0"/>
              </a:rPr>
              <a:t>are eligible to pay the Wales fee for OU study (this means you’re a UK national, Irish citizen or have settled status in the UK, you’re living in Wales on 1 September 2023 and have been living in the UK and Islands for 3 years before starting your course. Further information can be found on our </a:t>
            </a:r>
            <a:r>
              <a:rPr lang="en-GB" b="0" i="0" u="sng" dirty="0">
                <a:solidFill>
                  <a:srgbClr val="0E56A7"/>
                </a:solidFill>
                <a:effectLst/>
                <a:latin typeface="Arial" panose="020B0604020202020204" pitchFamily="34" charset="0"/>
                <a:hlinkClick r:id="rId5"/>
              </a:rPr>
              <a:t>fee rules page</a:t>
            </a:r>
            <a:r>
              <a:rPr lang="en-GB" b="0" i="0" dirty="0">
                <a:solidFill>
                  <a:srgbClr val="4D4D4D"/>
                </a:solidFill>
                <a:effectLst/>
                <a:latin typeface="Arial" panose="020B0604020202020204" pitchFamily="34" charset="0"/>
              </a:rPr>
              <a:t>)</a:t>
            </a:r>
          </a:p>
          <a:p>
            <a:pPr algn="l">
              <a:buFont typeface="Arial" panose="020B0604020202020204" pitchFamily="34" charset="0"/>
              <a:buChar char="•"/>
            </a:pPr>
            <a:r>
              <a:rPr lang="en-GB" b="0" i="0" dirty="0">
                <a:solidFill>
                  <a:srgbClr val="4D4D4D"/>
                </a:solidFill>
                <a:effectLst/>
                <a:latin typeface="Arial" panose="020B0604020202020204" pitchFamily="34" charset="0"/>
              </a:rPr>
              <a:t>are 18+ years of age</a:t>
            </a:r>
          </a:p>
          <a:p>
            <a:pPr algn="l">
              <a:buFont typeface="Arial" panose="020B0604020202020204" pitchFamily="34" charset="0"/>
              <a:buChar char="•"/>
            </a:pPr>
            <a:r>
              <a:rPr lang="en-GB" b="0" i="0" dirty="0">
                <a:solidFill>
                  <a:srgbClr val="4D4D4D"/>
                </a:solidFill>
                <a:effectLst/>
                <a:latin typeface="Arial" panose="020B0604020202020204" pitchFamily="34" charset="0"/>
              </a:rPr>
              <a:t>are not in further or higher education when your funded course starts.</a:t>
            </a:r>
          </a:p>
          <a:p>
            <a:pPr algn="l">
              <a:buFont typeface="Arial" panose="020B0604020202020204" pitchFamily="34" charset="0"/>
              <a:buChar char="•"/>
            </a:pPr>
            <a:r>
              <a:rPr lang="en-GB" b="0" i="0" dirty="0">
                <a:solidFill>
                  <a:srgbClr val="4D4D4D"/>
                </a:solidFill>
                <a:effectLst/>
                <a:latin typeface="Arial" panose="020B0604020202020204" pitchFamily="34" charset="0"/>
              </a:rPr>
              <a:t>have a personal income of £30,000 or under, or are in receipt of qualifying benefits.</a:t>
            </a:r>
          </a:p>
          <a:p>
            <a:pPr algn="l"/>
            <a:r>
              <a:rPr lang="en-GB" b="0" i="0" dirty="0">
                <a:solidFill>
                  <a:srgbClr val="4D4D4D"/>
                </a:solidFill>
                <a:effectLst/>
                <a:latin typeface="Arial" panose="020B0604020202020204" pitchFamily="34" charset="0"/>
              </a:rPr>
              <a:t>As we have a limited number of places, priority will be given to students who:</a:t>
            </a:r>
          </a:p>
          <a:p>
            <a:pPr algn="l">
              <a:buFont typeface="Arial" panose="020B0604020202020204" pitchFamily="34" charset="0"/>
              <a:buChar char="•"/>
            </a:pPr>
            <a:r>
              <a:rPr lang="en-GB" b="0" i="0" dirty="0">
                <a:solidFill>
                  <a:srgbClr val="4D4D4D"/>
                </a:solidFill>
                <a:effectLst/>
                <a:latin typeface="Arial" panose="020B0604020202020204" pitchFamily="34" charset="0"/>
              </a:rPr>
              <a:t>are carers </a:t>
            </a:r>
          </a:p>
          <a:p>
            <a:pPr algn="l">
              <a:buFont typeface="Arial" panose="020B0604020202020204" pitchFamily="34" charset="0"/>
              <a:buChar char="•"/>
            </a:pPr>
            <a:r>
              <a:rPr lang="en-GB" b="0" i="0" dirty="0">
                <a:solidFill>
                  <a:srgbClr val="4D4D4D"/>
                </a:solidFill>
                <a:effectLst/>
                <a:latin typeface="Arial" panose="020B0604020202020204" pitchFamily="34" charset="0"/>
              </a:rPr>
              <a:t>are care leavers or are care experienced </a:t>
            </a:r>
          </a:p>
          <a:p>
            <a:pPr algn="l">
              <a:buFont typeface="Arial" panose="020B0604020202020204" pitchFamily="34" charset="0"/>
              <a:buChar char="•"/>
            </a:pPr>
            <a:r>
              <a:rPr lang="en-GB" b="0" i="0" dirty="0">
                <a:solidFill>
                  <a:srgbClr val="4D4D4D"/>
                </a:solidFill>
                <a:effectLst/>
                <a:latin typeface="Arial" panose="020B0604020202020204" pitchFamily="34" charset="0"/>
              </a:rPr>
              <a:t>have a disability </a:t>
            </a:r>
          </a:p>
          <a:p>
            <a:pPr algn="l">
              <a:buFont typeface="Arial" panose="020B0604020202020204" pitchFamily="34" charset="0"/>
              <a:buChar char="•"/>
            </a:pPr>
            <a:r>
              <a:rPr lang="en-GB" b="0" i="0" dirty="0">
                <a:solidFill>
                  <a:srgbClr val="4D4D4D"/>
                </a:solidFill>
                <a:effectLst/>
                <a:latin typeface="Arial" panose="020B0604020202020204" pitchFamily="34" charset="0"/>
              </a:rPr>
              <a:t>are from a Black, Asian or minority ethnic background</a:t>
            </a:r>
          </a:p>
          <a:p>
            <a:pPr algn="l">
              <a:buFont typeface="Arial" panose="020B0604020202020204" pitchFamily="34" charset="0"/>
              <a:buChar char="•"/>
            </a:pPr>
            <a:r>
              <a:rPr lang="en-GB" b="0" i="0" dirty="0">
                <a:solidFill>
                  <a:srgbClr val="4D4D4D"/>
                </a:solidFill>
                <a:effectLst/>
                <a:latin typeface="Arial" panose="020B0604020202020204" pitchFamily="34" charset="0"/>
              </a:rPr>
              <a:t>are refugees or asylum seekers</a:t>
            </a:r>
          </a:p>
          <a:p>
            <a:pPr algn="l">
              <a:buFont typeface="Arial" panose="020B0604020202020204" pitchFamily="34" charset="0"/>
              <a:buChar char="•"/>
            </a:pPr>
            <a:r>
              <a:rPr lang="en-GB" b="0" i="0" dirty="0">
                <a:solidFill>
                  <a:srgbClr val="4D4D4D"/>
                </a:solidFill>
                <a:effectLst/>
                <a:latin typeface="Arial" panose="020B0604020202020204" pitchFamily="34" charset="0"/>
              </a:rPr>
              <a:t>identify as LGBTQ+.</a:t>
            </a:r>
          </a:p>
          <a:p>
            <a:pPr algn="l"/>
            <a:endParaRPr lang="en-GB" b="0" i="0" dirty="0">
              <a:solidFill>
                <a:srgbClr val="000000"/>
              </a:solidFill>
              <a:effectLst/>
              <a:latin typeface="Arial" panose="020B0604020202020204" pitchFamily="34" charset="0"/>
            </a:endParaRPr>
          </a:p>
          <a:p>
            <a:pPr algn="l"/>
            <a:r>
              <a:rPr lang="en-GB" b="0" i="0" dirty="0">
                <a:solidFill>
                  <a:srgbClr val="000000"/>
                </a:solidFill>
                <a:effectLst/>
                <a:latin typeface="Arial" panose="020B0604020202020204" pitchFamily="34" charset="0"/>
              </a:rPr>
              <a:t>What are </a:t>
            </a:r>
            <a:r>
              <a:rPr lang="en-GB" b="0" i="0" dirty="0" err="1">
                <a:solidFill>
                  <a:srgbClr val="000000"/>
                </a:solidFill>
                <a:effectLst/>
                <a:latin typeface="Arial" panose="020B0604020202020204" pitchFamily="34" charset="0"/>
              </a:rPr>
              <a:t>microcredentials</a:t>
            </a:r>
            <a:r>
              <a:rPr lang="en-GB" b="0" i="0" dirty="0">
                <a:solidFill>
                  <a:srgbClr val="000000"/>
                </a:solidFill>
                <a:effectLst/>
                <a:latin typeface="Arial" panose="020B0604020202020204" pitchFamily="34" charset="0"/>
              </a:rPr>
              <a:t>?</a:t>
            </a:r>
          </a:p>
          <a:p>
            <a:pPr algn="l"/>
            <a:endParaRPr lang="en-GB" b="0" i="0" dirty="0">
              <a:solidFill>
                <a:srgbClr val="4D4D4D"/>
              </a:solidFill>
              <a:effectLst/>
              <a:latin typeface="Arial" panose="020B0604020202020204" pitchFamily="34" charset="0"/>
            </a:endParaRPr>
          </a:p>
          <a:p>
            <a:pPr algn="l"/>
            <a:r>
              <a:rPr lang="en-GB" b="0" i="0" dirty="0">
                <a:solidFill>
                  <a:srgbClr val="4D4D4D"/>
                </a:solidFill>
                <a:effectLst/>
                <a:latin typeface="Arial" panose="020B0604020202020204" pitchFamily="34" charset="0"/>
              </a:rPr>
              <a:t>Delivered on our partner platform, </a:t>
            </a:r>
            <a:r>
              <a:rPr lang="en-GB" b="0" i="0" dirty="0" err="1">
                <a:solidFill>
                  <a:srgbClr val="4D4D4D"/>
                </a:solidFill>
                <a:effectLst/>
                <a:latin typeface="Arial" panose="020B0604020202020204" pitchFamily="34" charset="0"/>
              </a:rPr>
              <a:t>FutureLearn</a:t>
            </a:r>
            <a:r>
              <a:rPr lang="en-GB" b="0" i="0" dirty="0">
                <a:solidFill>
                  <a:srgbClr val="4D4D4D"/>
                </a:solidFill>
                <a:effectLst/>
                <a:latin typeface="Arial" panose="020B0604020202020204" pitchFamily="34" charset="0"/>
              </a:rPr>
              <a:t>, </a:t>
            </a:r>
            <a:r>
              <a:rPr lang="en-GB" b="0" i="0" dirty="0" err="1">
                <a:solidFill>
                  <a:srgbClr val="4D4D4D"/>
                </a:solidFill>
                <a:effectLst/>
                <a:latin typeface="Arial" panose="020B0604020202020204" pitchFamily="34" charset="0"/>
              </a:rPr>
              <a:t>microcredentials</a:t>
            </a:r>
            <a:r>
              <a:rPr lang="en-GB" b="0" i="0" dirty="0">
                <a:solidFill>
                  <a:srgbClr val="4D4D4D"/>
                </a:solidFill>
                <a:effectLst/>
                <a:latin typeface="Arial" panose="020B0604020202020204" pitchFamily="34" charset="0"/>
              </a:rPr>
              <a:t> allow you to gain specialist knowledge and skills to help advance your career. Created by world-class OU academics, </a:t>
            </a:r>
            <a:r>
              <a:rPr lang="en-GB" b="0" i="0" dirty="0" err="1">
                <a:solidFill>
                  <a:srgbClr val="4D4D4D"/>
                </a:solidFill>
                <a:effectLst/>
                <a:latin typeface="Arial" panose="020B0604020202020204" pitchFamily="34" charset="0"/>
              </a:rPr>
              <a:t>microcredentials</a:t>
            </a:r>
            <a:r>
              <a:rPr lang="en-GB" b="0" i="0" dirty="0">
                <a:solidFill>
                  <a:srgbClr val="4D4D4D"/>
                </a:solidFill>
                <a:effectLst/>
                <a:latin typeface="Arial" panose="020B0604020202020204" pitchFamily="34" charset="0"/>
              </a:rPr>
              <a:t> offer a perfect balance of academic excellence and workplace relevance.</a:t>
            </a:r>
            <a:br>
              <a:rPr lang="en-GB" b="0" i="0" dirty="0">
                <a:solidFill>
                  <a:srgbClr val="4D4D4D"/>
                </a:solidFill>
                <a:effectLst/>
                <a:latin typeface="Arial" panose="020B0604020202020204" pitchFamily="34" charset="0"/>
              </a:rPr>
            </a:br>
            <a:br>
              <a:rPr lang="en-GB" b="0" i="0" dirty="0">
                <a:solidFill>
                  <a:srgbClr val="4D4D4D"/>
                </a:solidFill>
                <a:effectLst/>
                <a:latin typeface="Arial" panose="020B0604020202020204" pitchFamily="34" charset="0"/>
              </a:rPr>
            </a:br>
            <a:r>
              <a:rPr lang="en-GB" b="0" i="0" dirty="0">
                <a:solidFill>
                  <a:srgbClr val="4D4D4D"/>
                </a:solidFill>
                <a:effectLst/>
                <a:latin typeface="Arial" panose="020B0604020202020204" pitchFamily="34" charset="0"/>
              </a:rPr>
              <a:t>In just 10–12 weeks you can gain:</a:t>
            </a:r>
          </a:p>
          <a:p>
            <a:pPr algn="l">
              <a:buFont typeface="Arial" panose="020B0604020202020204" pitchFamily="34" charset="0"/>
              <a:buChar char="•"/>
            </a:pPr>
            <a:r>
              <a:rPr lang="en-GB" b="0" i="0" dirty="0">
                <a:solidFill>
                  <a:srgbClr val="4D4D4D"/>
                </a:solidFill>
                <a:effectLst/>
                <a:latin typeface="Arial" panose="020B0604020202020204" pitchFamily="34" charset="0"/>
              </a:rPr>
              <a:t>cutting-edge knowledge in a specialised subject</a:t>
            </a:r>
          </a:p>
          <a:p>
            <a:pPr algn="l">
              <a:buFont typeface="Arial" panose="020B0604020202020204" pitchFamily="34" charset="0"/>
              <a:buChar char="•"/>
            </a:pPr>
            <a:r>
              <a:rPr lang="en-GB" b="0" i="0" dirty="0">
                <a:solidFill>
                  <a:srgbClr val="4D4D4D"/>
                </a:solidFill>
                <a:effectLst/>
                <a:latin typeface="Arial" panose="020B0604020202020204" pitchFamily="34" charset="0"/>
              </a:rPr>
              <a:t>practical skills that you can immediately apply to your work, or boost your CV</a:t>
            </a:r>
          </a:p>
          <a:p>
            <a:pPr algn="l">
              <a:buFont typeface="Arial" panose="020B0604020202020204" pitchFamily="34" charset="0"/>
              <a:buChar char="•"/>
            </a:pPr>
            <a:r>
              <a:rPr lang="en-GB" b="0" i="0" dirty="0">
                <a:solidFill>
                  <a:srgbClr val="4D4D4D"/>
                </a:solidFill>
                <a:effectLst/>
                <a:latin typeface="Arial" panose="020B0604020202020204" pitchFamily="34" charset="0"/>
              </a:rPr>
              <a:t>undergraduate credit you could use in the future towards further study.</a:t>
            </a:r>
          </a:p>
          <a:p>
            <a:pPr algn="l"/>
            <a:r>
              <a:rPr lang="en-GB" b="0" i="0" dirty="0">
                <a:solidFill>
                  <a:srgbClr val="4D4D4D"/>
                </a:solidFill>
                <a:effectLst/>
                <a:latin typeface="Arial" panose="020B0604020202020204" pitchFamily="34" charset="0"/>
              </a:rPr>
              <a:t>With </a:t>
            </a:r>
            <a:r>
              <a:rPr lang="en-GB" b="0" i="0" dirty="0" err="1">
                <a:solidFill>
                  <a:srgbClr val="4D4D4D"/>
                </a:solidFill>
                <a:effectLst/>
                <a:latin typeface="Arial" panose="020B0604020202020204" pitchFamily="34" charset="0"/>
              </a:rPr>
              <a:t>microcredentials</a:t>
            </a:r>
            <a:r>
              <a:rPr lang="en-GB" b="0" i="0" dirty="0">
                <a:solidFill>
                  <a:srgbClr val="4D4D4D"/>
                </a:solidFill>
                <a:effectLst/>
                <a:latin typeface="Arial" panose="020B0604020202020204" pitchFamily="34" charset="0"/>
              </a:rPr>
              <a:t>, your study is entirely online using a combination of learning materials including videos, quizzes and activities to develop your specialist professional knowledge.</a:t>
            </a:r>
          </a:p>
          <a:p>
            <a:pPr algn="l"/>
            <a:r>
              <a:rPr lang="en-GB" b="0" i="0" dirty="0">
                <a:solidFill>
                  <a:srgbClr val="000000"/>
                </a:solidFill>
                <a:effectLst/>
                <a:latin typeface="Arial" panose="020B0604020202020204" pitchFamily="34" charset="0"/>
              </a:rPr>
              <a:t>What you can study</a:t>
            </a:r>
          </a:p>
          <a:p>
            <a:pPr algn="l"/>
            <a:r>
              <a:rPr lang="en-GB" b="0" i="0" dirty="0">
                <a:solidFill>
                  <a:srgbClr val="4D4D4D"/>
                </a:solidFill>
                <a:effectLst/>
                <a:latin typeface="Arial" panose="020B0604020202020204" pitchFamily="34" charset="0"/>
              </a:rPr>
              <a:t>If you meet the entry criteria, you can apply for a fully-funded (free) place on one of the </a:t>
            </a:r>
            <a:r>
              <a:rPr lang="en-GB" b="0" i="0" dirty="0" err="1">
                <a:solidFill>
                  <a:srgbClr val="4D4D4D"/>
                </a:solidFill>
                <a:effectLst/>
                <a:latin typeface="Arial" panose="020B0604020202020204" pitchFamily="34" charset="0"/>
              </a:rPr>
              <a:t>microcredential</a:t>
            </a:r>
            <a:r>
              <a:rPr lang="en-GB" b="0" i="0" dirty="0">
                <a:solidFill>
                  <a:srgbClr val="4D4D4D"/>
                </a:solidFill>
                <a:effectLst/>
                <a:latin typeface="Arial" panose="020B0604020202020204" pitchFamily="34" charset="0"/>
              </a:rPr>
              <a:t> courses below. </a:t>
            </a:r>
            <a:br>
              <a:rPr lang="en-GB" b="0" i="0" dirty="0">
                <a:solidFill>
                  <a:srgbClr val="4D4D4D"/>
                </a:solidFill>
                <a:effectLst/>
                <a:latin typeface="Arial" panose="020B0604020202020204" pitchFamily="34" charset="0"/>
              </a:rPr>
            </a:br>
            <a:br>
              <a:rPr lang="en-GB" b="0" i="0" dirty="0">
                <a:solidFill>
                  <a:srgbClr val="4D4D4D"/>
                </a:solidFill>
                <a:effectLst/>
                <a:latin typeface="Arial" panose="020B0604020202020204" pitchFamily="34" charset="0"/>
              </a:rPr>
            </a:br>
            <a:r>
              <a:rPr lang="en-GB" b="0" i="0" dirty="0">
                <a:solidFill>
                  <a:srgbClr val="4D4D4D"/>
                </a:solidFill>
                <a:effectLst/>
                <a:latin typeface="Arial" panose="020B0604020202020204" pitchFamily="34" charset="0"/>
              </a:rPr>
              <a:t>Our </a:t>
            </a:r>
            <a:r>
              <a:rPr lang="en-GB" b="0" i="0" dirty="0" err="1">
                <a:solidFill>
                  <a:srgbClr val="4D4D4D"/>
                </a:solidFill>
                <a:effectLst/>
                <a:latin typeface="Arial" panose="020B0604020202020204" pitchFamily="34" charset="0"/>
              </a:rPr>
              <a:t>microcredentials</a:t>
            </a:r>
            <a:r>
              <a:rPr lang="en-GB" b="0" i="0" dirty="0">
                <a:solidFill>
                  <a:srgbClr val="4D4D4D"/>
                </a:solidFill>
                <a:effectLst/>
                <a:latin typeface="Arial" panose="020B0604020202020204" pitchFamily="34" charset="0"/>
              </a:rPr>
              <a:t> run for 10–12 weeks and require around 10–13 hours of study a week. A level 4 course is equivalent to studying at the first year of university. Level 5 is equivalent to studying at the second year; Level 6 is equivalent to studying at the third/final year of university.</a:t>
            </a:r>
            <a:br>
              <a:rPr lang="en-GB" b="0" i="0" dirty="0">
                <a:solidFill>
                  <a:srgbClr val="4D4D4D"/>
                </a:solidFill>
                <a:effectLst/>
                <a:latin typeface="Arial" panose="020B0604020202020204" pitchFamily="34" charset="0"/>
              </a:rPr>
            </a:br>
            <a:br>
              <a:rPr lang="en-GB" b="0" i="0" dirty="0">
                <a:solidFill>
                  <a:srgbClr val="4D4D4D"/>
                </a:solidFill>
                <a:effectLst/>
                <a:latin typeface="Arial" panose="020B0604020202020204" pitchFamily="34" charset="0"/>
              </a:rPr>
            </a:br>
            <a:r>
              <a:rPr lang="en-GB" b="0" i="0" dirty="0">
                <a:solidFill>
                  <a:srgbClr val="4D4D4D"/>
                </a:solidFill>
                <a:effectLst/>
                <a:latin typeface="Arial" panose="020B0604020202020204" pitchFamily="34" charset="0"/>
              </a:rPr>
              <a:t>Some </a:t>
            </a:r>
            <a:r>
              <a:rPr lang="en-GB" b="0" i="0" dirty="0" err="1">
                <a:solidFill>
                  <a:srgbClr val="4D4D4D"/>
                </a:solidFill>
                <a:effectLst/>
                <a:latin typeface="Arial" panose="020B0604020202020204" pitchFamily="34" charset="0"/>
              </a:rPr>
              <a:t>microcredentials</a:t>
            </a:r>
            <a:r>
              <a:rPr lang="en-GB" b="0" i="0" dirty="0">
                <a:solidFill>
                  <a:srgbClr val="4D4D4D"/>
                </a:solidFill>
                <a:effectLst/>
                <a:latin typeface="Arial" panose="020B0604020202020204" pitchFamily="34" charset="0"/>
              </a:rPr>
              <a:t> may require previous knowledge or experience. Please check the Requirements section on the </a:t>
            </a:r>
            <a:r>
              <a:rPr lang="en-GB" b="0" i="0" dirty="0" err="1">
                <a:solidFill>
                  <a:srgbClr val="4D4D4D"/>
                </a:solidFill>
                <a:effectLst/>
                <a:latin typeface="Arial" panose="020B0604020202020204" pitchFamily="34" charset="0"/>
              </a:rPr>
              <a:t>FutureLearn</a:t>
            </a:r>
            <a:r>
              <a:rPr lang="en-GB" b="0" i="0" dirty="0">
                <a:solidFill>
                  <a:srgbClr val="4D4D4D"/>
                </a:solidFill>
                <a:effectLst/>
                <a:latin typeface="Arial" panose="020B0604020202020204" pitchFamily="34" charset="0"/>
              </a:rPr>
              <a:t> course page for more information.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21033056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https://www.youtube.com/watch?v=nOuTrKi4LIk</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30399717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CD80B4-3417-B74B-BDCD-C7836226A258}" type="slidenum">
              <a:rPr kumimoji="0" lang="en-US" sz="1200" b="0" i="0" u="none" strike="noStrike" kern="1200" cap="none" spc="0" normalizeH="0" baseline="0" noProof="0" smtClean="0">
                <a:ln>
                  <a:noFill/>
                </a:ln>
                <a:solidFill>
                  <a:prstClr val="black"/>
                </a:solidFill>
                <a:effectLst/>
                <a:uLnTx/>
                <a:uFillTx/>
                <a:latin typeface="Poppins" panose="00000500000000000000"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Poppins" panose="00000500000000000000" pitchFamily="2" charset="0"/>
              <a:ea typeface="+mn-ea"/>
              <a:cs typeface="+mn-cs"/>
            </a:endParaRPr>
          </a:p>
        </p:txBody>
      </p:sp>
    </p:spTree>
    <p:extLst>
      <p:ext uri="{BB962C8B-B14F-4D97-AF65-F5344CB8AC3E}">
        <p14:creationId xmlns:p14="http://schemas.microsoft.com/office/powerpoint/2010/main" val="3445707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77</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extLst>
      <p:ext uri="{BB962C8B-B14F-4D97-AF65-F5344CB8AC3E}">
        <p14:creationId xmlns:p14="http://schemas.microsoft.com/office/powerpoint/2010/main" val="2365864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a:latin typeface="Futura Medium" pitchFamily="2" charset="0"/>
            </a:endParaRPr>
          </a:p>
        </p:txBody>
      </p:sp>
      <p:sp>
        <p:nvSpPr>
          <p:cNvPr id="4" name="Slide Number Placeholder 3"/>
          <p:cNvSpPr>
            <a:spLocks noGrp="1"/>
          </p:cNvSpPr>
          <p:nvPr>
            <p:ph type="sldNum" sz="quarter" idx="10"/>
          </p:nvPr>
        </p:nvSpPr>
        <p:spPr/>
        <p:txBody>
          <a:bodyPr/>
          <a:lstStyle/>
          <a:p>
            <a:fld id="{DE799493-6412-4470-9830-D005B358D66E}" type="slidenum">
              <a:rPr lang="en-GB" smtClean="0">
                <a:latin typeface="Futura Medium" pitchFamily="2" charset="0"/>
              </a:rPr>
              <a:pPr/>
              <a:t>16</a:t>
            </a:fld>
            <a:endParaRPr lang="en-GB">
              <a:latin typeface="Futura Medium" pitchFamily="2" charset="0"/>
            </a:endParaRPr>
          </a:p>
        </p:txBody>
      </p:sp>
    </p:spTree>
    <p:extLst>
      <p:ext uri="{BB962C8B-B14F-4D97-AF65-F5344CB8AC3E}">
        <p14:creationId xmlns:p14="http://schemas.microsoft.com/office/powerpoint/2010/main" val="4059882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normAutofit/>
          </a:bodyPr>
          <a:lstStyle/>
          <a:p>
            <a:endParaRPr lang="en-GB" dirty="0">
              <a:latin typeface="Futura Medium" pitchFamily="2" charset="0"/>
            </a:endParaRPr>
          </a:p>
        </p:txBody>
      </p:sp>
      <p:sp>
        <p:nvSpPr>
          <p:cNvPr id="4" name="Slide Number Placeholder 3"/>
          <p:cNvSpPr>
            <a:spLocks noGrp="1"/>
          </p:cNvSpPr>
          <p:nvPr>
            <p:ph type="sldNum" sz="quarter" idx="10"/>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Futura Medium" pitchFamily="2"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17</a:t>
            </a:fld>
            <a:endParaRPr kumimoji="0" lang="en-GB" sz="1000" b="0" i="0" u="none" strike="noStrike" kern="1200" cap="none" spc="0" normalizeH="0" baseline="0" noProof="0">
              <a:ln>
                <a:noFill/>
              </a:ln>
              <a:solidFill>
                <a:srgbClr val="1D1D1D"/>
              </a:solidFill>
              <a:effectLst/>
              <a:uLnTx/>
              <a:uFillTx/>
              <a:latin typeface="Futura Medium" pitchFamily="2" charset="0"/>
              <a:ea typeface="+mn-ea"/>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600"/>
              </a:spcAft>
              <a:buClrTx/>
              <a:buSzTx/>
              <a:buFontTx/>
              <a:buNone/>
              <a:tabLst/>
              <a:defRPr/>
            </a:pPr>
            <a:r>
              <a:rPr lang="cy-GB" sz="1000" dirty="0">
                <a:latin typeface="Segoe UI" panose="020B0502040204020203" pitchFamily="34" charset="0"/>
                <a:cs typeface="Segoe UI" panose="020B0502040204020203" pitchFamily="34" charset="0"/>
              </a:rPr>
              <a:t>Aelod o </a:t>
            </a:r>
            <a:r>
              <a:rPr lang="cy-GB" sz="1000" dirty="0" err="1">
                <a:latin typeface="Segoe UI" panose="020B0502040204020203" pitchFamily="34" charset="0"/>
                <a:cs typeface="Segoe UI" panose="020B0502040204020203" pitchFamily="34" charset="0"/>
              </a:rPr>
              <a:t>Unite</a:t>
            </a:r>
            <a:endParaRPr lang="cy-GB" sz="1000" dirty="0">
              <a:latin typeface="Segoe UI" panose="020B0502040204020203" pitchFamily="34" charset="0"/>
              <a:cs typeface="Segoe UI" panose="020B0502040204020203" pitchFamily="34" charset="0"/>
            </a:endParaRPr>
          </a:p>
          <a:p>
            <a:r>
              <a:rPr lang="en-GB" sz="1000" dirty="0">
                <a:latin typeface="Segoe UI" panose="020B0502040204020203" pitchFamily="34" charset="0"/>
                <a:cs typeface="Segoe UI" panose="020B0502040204020203" pitchFamily="34" charset="0"/>
              </a:rPr>
              <a:t>Unite member</a:t>
            </a:r>
            <a:endParaRPr lang="en-GB" dirty="0"/>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19</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8624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78" rtl="0" eaLnBrk="1" fontAlgn="auto" latinLnBrk="0" hangingPunct="1">
              <a:lnSpc>
                <a:spcPct val="100000"/>
              </a:lnSpc>
              <a:spcBef>
                <a:spcPts val="0"/>
              </a:spcBef>
              <a:spcAft>
                <a:spcPts val="600"/>
              </a:spcAft>
              <a:buClrTx/>
              <a:buSzTx/>
              <a:buFontTx/>
              <a:buNone/>
              <a:tabLst/>
              <a:defRPr/>
            </a:pPr>
            <a:r>
              <a:rPr lang="cy-GB" dirty="0"/>
              <a:t>9 cyfranogwr</a:t>
            </a:r>
          </a:p>
          <a:p>
            <a:r>
              <a:rPr lang="en-GB" dirty="0"/>
              <a:t>9 participant</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20</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21051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Modiwlau</a:t>
            </a:r>
            <a:r>
              <a:rPr lang="en-GB" dirty="0"/>
              <a:t> </a:t>
            </a:r>
            <a:r>
              <a:rPr lang="en-GB" dirty="0" err="1"/>
              <a:t>i</a:t>
            </a:r>
            <a:r>
              <a:rPr lang="en-GB" dirty="0"/>
              <a:t> </a:t>
            </a:r>
            <a:r>
              <a:rPr lang="en-GB" dirty="0" err="1"/>
              <a:t>ddilyn</a:t>
            </a:r>
            <a:br>
              <a:rPr lang="en-GB" dirty="0"/>
            </a:br>
            <a:r>
              <a:rPr lang="en-GB" dirty="0"/>
              <a:t>Modules to follow</a:t>
            </a:r>
          </a:p>
        </p:txBody>
      </p:sp>
      <p:sp>
        <p:nvSpPr>
          <p:cNvPr id="4" name="Slide Number Placeholder 3"/>
          <p:cNvSpPr>
            <a:spLocks noGrp="1"/>
          </p:cNvSpPr>
          <p:nvPr>
            <p:ph type="sldNum" sz="quarter" idx="5"/>
          </p:nvPr>
        </p:nvSpPr>
        <p:spPr/>
        <p:txBody>
          <a:bodyPr/>
          <a:lstStyle/>
          <a:p>
            <a:pPr marL="0" marR="0" lvl="0" indent="0" algn="r" defTabSz="914378" rtl="0" eaLnBrk="1" fontAlgn="auto" latinLnBrk="0" hangingPunct="1">
              <a:lnSpc>
                <a:spcPct val="100000"/>
              </a:lnSpc>
              <a:spcBef>
                <a:spcPts val="0"/>
              </a:spcBef>
              <a:spcAft>
                <a:spcPts val="0"/>
              </a:spcAft>
              <a:buClrTx/>
              <a:buSzTx/>
              <a:buFontTx/>
              <a:buNone/>
              <a:tabLst/>
              <a:defRPr/>
            </a:pPr>
            <a:fld id="{DE799493-6412-4470-9830-D005B358D66E}" type="slidenum">
              <a:rPr kumimoji="0" lang="en-GB" sz="1000" b="0" i="0" u="none" strike="noStrike" kern="1200" cap="none" spc="0" normalizeH="0" baseline="0" noProof="0" smtClean="0">
                <a:ln>
                  <a:noFill/>
                </a:ln>
                <a:solidFill>
                  <a:srgbClr val="1D1D1D"/>
                </a:solidFill>
                <a:effectLst/>
                <a:uLnTx/>
                <a:uFillTx/>
                <a:latin typeface="Arial" pitchFamily="34" charset="0"/>
                <a:ea typeface="+mn-ea"/>
                <a:cs typeface="Arial" pitchFamily="34" charset="0"/>
              </a:rPr>
              <a:pPr marL="0" marR="0" lvl="0" indent="0" algn="r" defTabSz="914378" rtl="0" eaLnBrk="1" fontAlgn="auto" latinLnBrk="0" hangingPunct="1">
                <a:lnSpc>
                  <a:spcPct val="100000"/>
                </a:lnSpc>
                <a:spcBef>
                  <a:spcPts val="0"/>
                </a:spcBef>
                <a:spcAft>
                  <a:spcPts val="0"/>
                </a:spcAft>
                <a:buClrTx/>
                <a:buSzTx/>
                <a:buFontTx/>
                <a:buNone/>
                <a:tabLst/>
                <a:defRPr/>
              </a:pPr>
              <a:t>21</a:t>
            </a:fld>
            <a:endParaRPr kumimoji="0" lang="en-GB" sz="1000" b="0" i="0" u="none" strike="noStrike" kern="1200" cap="none" spc="0" normalizeH="0" baseline="0" noProof="0">
              <a:ln>
                <a:noFill/>
              </a:ln>
              <a:solidFill>
                <a:srgbClr val="1D1D1D"/>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0220231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9.xml"/><Relationship Id="rId4"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6.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2.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pn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tags" Target="../tags/tag4.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10D70D33-2D9C-4524-87E7-FA110AF1704E}"/>
              </a:ext>
            </a:extLst>
          </p:cNvPr>
          <p:cNvSpPr/>
          <p:nvPr userDrawn="1"/>
        </p:nvSpPr>
        <p:spPr>
          <a:xfrm>
            <a:off x="1" y="311988"/>
            <a:ext cx="8085512" cy="4513622"/>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CCB84F9F-1D9D-4F65-A20C-E2C54459E3EE}"/>
              </a:ext>
            </a:extLst>
          </p:cNvPr>
          <p:cNvSpPr/>
          <p:nvPr userDrawn="1"/>
        </p:nvSpPr>
        <p:spPr>
          <a:xfrm>
            <a:off x="0" y="-5901"/>
            <a:ext cx="7572781" cy="5149401"/>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0 w 7209527"/>
              <a:gd name="connsiteY0" fmla="*/ 0 h 5149400"/>
              <a:gd name="connsiteX1" fmla="*/ 4808644 w 7209527"/>
              <a:gd name="connsiteY1" fmla="*/ 5900 h 5149400"/>
              <a:gd name="connsiteX2" fmla="*/ 7209527 w 7209527"/>
              <a:gd name="connsiteY2" fmla="*/ 2577650 h 5149400"/>
              <a:gd name="connsiteX3" fmla="*/ 4808644 w 7209527"/>
              <a:gd name="connsiteY3" fmla="*/ 5149400 h 5149400"/>
              <a:gd name="connsiteX4" fmla="*/ 495545 w 7209527"/>
              <a:gd name="connsiteY4" fmla="*/ 5149400 h 5149400"/>
              <a:gd name="connsiteX5" fmla="*/ 0 w 7209527"/>
              <a:gd name="connsiteY5" fmla="*/ 0 h 5149400"/>
              <a:gd name="connsiteX0" fmla="*/ 0 w 7209527"/>
              <a:gd name="connsiteY0" fmla="*/ 0 h 5155300"/>
              <a:gd name="connsiteX1" fmla="*/ 4808644 w 7209527"/>
              <a:gd name="connsiteY1" fmla="*/ 5900 h 5155300"/>
              <a:gd name="connsiteX2" fmla="*/ 7209527 w 7209527"/>
              <a:gd name="connsiteY2" fmla="*/ 2577650 h 5155300"/>
              <a:gd name="connsiteX3" fmla="*/ 4808644 w 7209527"/>
              <a:gd name="connsiteY3" fmla="*/ 5149400 h 5155300"/>
              <a:gd name="connsiteX4" fmla="*/ 5899 w 7209527"/>
              <a:gd name="connsiteY4" fmla="*/ 5155300 h 5155300"/>
              <a:gd name="connsiteX5" fmla="*/ 0 w 7209527"/>
              <a:gd name="connsiteY5" fmla="*/ 0 h 5155300"/>
              <a:gd name="connsiteX0" fmla="*/ 0 w 7351112"/>
              <a:gd name="connsiteY0" fmla="*/ 0 h 5155300"/>
              <a:gd name="connsiteX1" fmla="*/ 4950229 w 7351112"/>
              <a:gd name="connsiteY1" fmla="*/ 5900 h 5155300"/>
              <a:gd name="connsiteX2" fmla="*/ 7351112 w 7351112"/>
              <a:gd name="connsiteY2" fmla="*/ 2577650 h 5155300"/>
              <a:gd name="connsiteX3" fmla="*/ 4950229 w 7351112"/>
              <a:gd name="connsiteY3" fmla="*/ 5149400 h 5155300"/>
              <a:gd name="connsiteX4" fmla="*/ 147484 w 7351112"/>
              <a:gd name="connsiteY4" fmla="*/ 5155300 h 5155300"/>
              <a:gd name="connsiteX5" fmla="*/ 0 w 7351112"/>
              <a:gd name="connsiteY5" fmla="*/ 0 h 5155300"/>
              <a:gd name="connsiteX0" fmla="*/ 0 w 7351112"/>
              <a:gd name="connsiteY0" fmla="*/ 0 h 5149401"/>
              <a:gd name="connsiteX1" fmla="*/ 4950229 w 7351112"/>
              <a:gd name="connsiteY1" fmla="*/ 5900 h 5149401"/>
              <a:gd name="connsiteX2" fmla="*/ 7351112 w 7351112"/>
              <a:gd name="connsiteY2" fmla="*/ 2577650 h 5149401"/>
              <a:gd name="connsiteX3" fmla="*/ 4950229 w 7351112"/>
              <a:gd name="connsiteY3" fmla="*/ 5149400 h 5149401"/>
              <a:gd name="connsiteX4" fmla="*/ 5899 w 7351112"/>
              <a:gd name="connsiteY4" fmla="*/ 5149401 h 5149401"/>
              <a:gd name="connsiteX5" fmla="*/ 0 w 7351112"/>
              <a:gd name="connsiteY5" fmla="*/ 0 h 51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112" h="5149401">
                <a:moveTo>
                  <a:pt x="0" y="0"/>
                </a:moveTo>
                <a:lnTo>
                  <a:pt x="4950229" y="5900"/>
                </a:lnTo>
                <a:lnTo>
                  <a:pt x="7351112" y="2577650"/>
                </a:lnTo>
                <a:lnTo>
                  <a:pt x="4950229" y="5149400"/>
                </a:lnTo>
                <a:lnTo>
                  <a:pt x="5899" y="5149401"/>
                </a:lnTo>
                <a:cubicBezTo>
                  <a:pt x="3933" y="3430968"/>
                  <a:pt x="1966" y="1718433"/>
                  <a:pt x="0" y="0"/>
                </a:cubicBez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CD20319A-64A8-4754-85B3-808A1740FB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992" y="246932"/>
            <a:ext cx="1302820" cy="1238158"/>
          </a:xfrm>
          <a:prstGeom prst="rect">
            <a:avLst/>
          </a:prstGeom>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324285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A0A317BD-8209-4597-A3CC-B0DFBB83AA5C}"/>
              </a:ext>
            </a:extLst>
          </p:cNvPr>
          <p:cNvSpPr/>
          <p:nvPr userDrawn="1"/>
        </p:nvSpPr>
        <p:spPr>
          <a:xfrm>
            <a:off x="-8647" y="246888"/>
            <a:ext cx="8070325" cy="4663440"/>
          </a:xfrm>
          <a:custGeom>
            <a:avLst/>
            <a:gdLst>
              <a:gd name="connsiteX0" fmla="*/ 0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0 w 7434072"/>
              <a:gd name="connsiteY5" fmla="*/ 0 h 4663440"/>
              <a:gd name="connsiteX0" fmla="*/ 1381328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1381328 w 7434072"/>
              <a:gd name="connsiteY5" fmla="*/ 0 h 4663440"/>
              <a:gd name="connsiteX0" fmla="*/ 0 w 6052744"/>
              <a:gd name="connsiteY0" fmla="*/ 0 h 4663440"/>
              <a:gd name="connsiteX1" fmla="*/ 3882799 w 6052744"/>
              <a:gd name="connsiteY1" fmla="*/ 0 h 4663440"/>
              <a:gd name="connsiteX2" fmla="*/ 6052744 w 6052744"/>
              <a:gd name="connsiteY2" fmla="*/ 2331720 h 4663440"/>
              <a:gd name="connsiteX3" fmla="*/ 3882799 w 6052744"/>
              <a:gd name="connsiteY3" fmla="*/ 4663440 h 4663440"/>
              <a:gd name="connsiteX4" fmla="*/ 6485 w 6052744"/>
              <a:gd name="connsiteY4" fmla="*/ 4663440 h 4663440"/>
              <a:gd name="connsiteX5" fmla="*/ 0 w 6052744"/>
              <a:gd name="connsiteY5" fmla="*/ 0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2744" h="4663440">
                <a:moveTo>
                  <a:pt x="0" y="0"/>
                </a:moveTo>
                <a:lnTo>
                  <a:pt x="3882799" y="0"/>
                </a:lnTo>
                <a:lnTo>
                  <a:pt x="6052744" y="2331720"/>
                </a:lnTo>
                <a:lnTo>
                  <a:pt x="3882799" y="4663440"/>
                </a:lnTo>
                <a:lnTo>
                  <a:pt x="6485" y="4663440"/>
                </a:lnTo>
                <a:cubicBezTo>
                  <a:pt x="4323" y="3108960"/>
                  <a:pt x="2162" y="1554480"/>
                  <a:pt x="0"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25B385A4-C569-40FB-8623-959A12C99E8D}"/>
              </a:ext>
            </a:extLst>
          </p:cNvPr>
          <p:cNvSpPr/>
          <p:nvPr userDrawn="1"/>
        </p:nvSpPr>
        <p:spPr>
          <a:xfrm>
            <a:off x="-17293" y="0"/>
            <a:ext cx="7118852" cy="5149985"/>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1374843 w 6713982"/>
              <a:gd name="connsiteY0" fmla="*/ 6485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1374843 w 6713982"/>
              <a:gd name="connsiteY5" fmla="*/ 6485 h 5143500"/>
              <a:gd name="connsiteX0" fmla="*/ 0 w 5339139"/>
              <a:gd name="connsiteY0" fmla="*/ 6485 h 5149985"/>
              <a:gd name="connsiteX1" fmla="*/ 2938256 w 5339139"/>
              <a:gd name="connsiteY1" fmla="*/ 0 h 5149985"/>
              <a:gd name="connsiteX2" fmla="*/ 5339139 w 5339139"/>
              <a:gd name="connsiteY2" fmla="*/ 2571750 h 5149985"/>
              <a:gd name="connsiteX3" fmla="*/ 2938256 w 5339139"/>
              <a:gd name="connsiteY3" fmla="*/ 5143500 h 5149985"/>
              <a:gd name="connsiteX4" fmla="*/ 19455 w 5339139"/>
              <a:gd name="connsiteY4" fmla="*/ 5149985 h 5149985"/>
              <a:gd name="connsiteX5" fmla="*/ 0 w 5339139"/>
              <a:gd name="connsiteY5" fmla="*/ 6485 h 514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9139" h="5149985">
                <a:moveTo>
                  <a:pt x="0" y="6485"/>
                </a:moveTo>
                <a:lnTo>
                  <a:pt x="2938256" y="0"/>
                </a:lnTo>
                <a:lnTo>
                  <a:pt x="5339139" y="2571750"/>
                </a:lnTo>
                <a:lnTo>
                  <a:pt x="2938256" y="5143500"/>
                </a:lnTo>
                <a:lnTo>
                  <a:pt x="19455" y="5149985"/>
                </a:lnTo>
                <a:lnTo>
                  <a:pt x="0" y="6485"/>
                </a:ln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641585" y="1064530"/>
            <a:ext cx="4640099" cy="1604735"/>
          </a:xfrm>
          <a:prstGeom prst="rect">
            <a:avLst/>
          </a:prstGeom>
          <a:noFill/>
        </p:spPr>
        <p:txBody>
          <a:bodyPr lIns="0" tIns="0" rIns="0" anchor="b"/>
          <a:lstStyle>
            <a:lvl1pPr>
              <a:lnSpc>
                <a:spcPct val="90000"/>
              </a:lnSpc>
              <a:defRPr sz="29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a:p>
        </p:txBody>
      </p:sp>
      <p:sp>
        <p:nvSpPr>
          <p:cNvPr id="29" name="Rectangle 3"/>
          <p:cNvSpPr>
            <a:spLocks noGrp="1" noChangeArrowheads="1"/>
          </p:cNvSpPr>
          <p:nvPr userDrawn="1">
            <p:ph type="subTitle" idx="1"/>
          </p:nvPr>
        </p:nvSpPr>
        <p:spPr>
          <a:xfrm>
            <a:off x="641447" y="2621920"/>
            <a:ext cx="4642216" cy="903713"/>
          </a:xfrm>
          <a:prstGeom prst="rect">
            <a:avLst/>
          </a:prstGeom>
        </p:spPr>
        <p:txBody>
          <a:bodyPr lIns="0" tIns="0" rIns="0" bIns="0"/>
          <a:lstStyle>
            <a:lvl1pPr marL="0" indent="0">
              <a:spcBef>
                <a:spcPct val="0"/>
              </a:spcBef>
              <a:buFont typeface="Wingdings" pitchFamily="2" charset="2"/>
              <a:buNone/>
              <a:defRPr sz="17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a:p>
        </p:txBody>
      </p:sp>
      <p:pic>
        <p:nvPicPr>
          <p:cNvPr id="10" name="Picture 9">
            <a:extLst>
              <a:ext uri="{FF2B5EF4-FFF2-40B4-BE49-F238E27FC236}">
                <a16:creationId xmlns:a16="http://schemas.microsoft.com/office/drawing/2014/main" id="{330F219F-6F1D-44AD-8045-37BE400ED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4914" y="272229"/>
            <a:ext cx="1432951" cy="1021373"/>
          </a:xfrm>
          <a:prstGeom prst="rect">
            <a:avLst/>
          </a:prstGeom>
        </p:spPr>
      </p:pic>
    </p:spTree>
    <p:extLst>
      <p:ext uri="{BB962C8B-B14F-4D97-AF65-F5344CB8AC3E}">
        <p14:creationId xmlns:p14="http://schemas.microsoft.com/office/powerpoint/2010/main" val="3262342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20" y="282576"/>
            <a:ext cx="7785747"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Content Placeholder 9"/>
          <p:cNvSpPr>
            <a:spLocks noGrp="1"/>
          </p:cNvSpPr>
          <p:nvPr>
            <p:ph sz="quarter" idx="11"/>
          </p:nvPr>
        </p:nvSpPr>
        <p:spPr>
          <a:xfrm>
            <a:off x="644420" y="1447799"/>
            <a:ext cx="7785747"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C50266FE-C656-44E6-9CA6-7F5171462E12}"/>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8" name="Arrow: Pentagon 7">
            <a:extLst>
              <a:ext uri="{FF2B5EF4-FFF2-40B4-BE49-F238E27FC236}">
                <a16:creationId xmlns:a16="http://schemas.microsoft.com/office/drawing/2014/main" id="{A338BD4E-DF10-4C60-8F04-7AD64F87B82E}"/>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3" name="Picture 12">
            <a:extLst>
              <a:ext uri="{FF2B5EF4-FFF2-40B4-BE49-F238E27FC236}">
                <a16:creationId xmlns:a16="http://schemas.microsoft.com/office/drawing/2014/main" id="{EA62895B-86B3-4CAF-81EA-19DB473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33169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900">
                <a:solidFill>
                  <a:schemeClr val="accent1"/>
                </a:solidFill>
                <a:latin typeface="Segoe UI Light" pitchFamily="34" charset="0"/>
              </a:defRPr>
            </a:lvl1pPr>
          </a:lstStyle>
          <a:p>
            <a:r>
              <a:rPr lang="en-US"/>
              <a:t>Click icon to add table</a:t>
            </a:r>
            <a:endParaRPr lang="en-GB"/>
          </a:p>
        </p:txBody>
      </p:sp>
      <p:sp>
        <p:nvSpPr>
          <p:cNvPr id="8" name="Rectangle 7">
            <a:extLst>
              <a:ext uri="{FF2B5EF4-FFF2-40B4-BE49-F238E27FC236}">
                <a16:creationId xmlns:a16="http://schemas.microsoft.com/office/drawing/2014/main" id="{69D4FD89-1E32-44B8-B244-E29998C025C0}"/>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9" name="Arrow: Pentagon 8">
            <a:extLst>
              <a:ext uri="{FF2B5EF4-FFF2-40B4-BE49-F238E27FC236}">
                <a16:creationId xmlns:a16="http://schemas.microsoft.com/office/drawing/2014/main" id="{241B590F-5536-44BE-9F9B-E849B668AB5C}"/>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1" name="Picture 10">
            <a:extLst>
              <a:ext uri="{FF2B5EF4-FFF2-40B4-BE49-F238E27FC236}">
                <a16:creationId xmlns:a16="http://schemas.microsoft.com/office/drawing/2014/main" id="{EDF04D4F-7B22-400E-B155-11CD03E3B6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2398297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7"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Rectangle 9">
            <a:extLst>
              <a:ext uri="{FF2B5EF4-FFF2-40B4-BE49-F238E27FC236}">
                <a16:creationId xmlns:a16="http://schemas.microsoft.com/office/drawing/2014/main" id="{7C5F41BE-948D-4AEE-9739-56F15093E772}"/>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9" name="Arrow: Pentagon 8">
            <a:extLst>
              <a:ext uri="{FF2B5EF4-FFF2-40B4-BE49-F238E27FC236}">
                <a16:creationId xmlns:a16="http://schemas.microsoft.com/office/drawing/2014/main" id="{8ED6AA58-74FA-46EB-8E73-A9A162C2CDB7}"/>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1" name="Picture 10">
            <a:extLst>
              <a:ext uri="{FF2B5EF4-FFF2-40B4-BE49-F238E27FC236}">
                <a16:creationId xmlns:a16="http://schemas.microsoft.com/office/drawing/2014/main" id="{4A9B4657-F662-4904-93DC-08325698B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3425035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52"/>
            <a:ext cx="3250712" cy="7340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6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01211" rtl="0" eaLnBrk="1" latinLnBrk="0" hangingPunct="1">
              <a:lnSpc>
                <a:spcPct val="90000"/>
              </a:lnSpc>
              <a:spcBef>
                <a:spcPts val="0"/>
              </a:spcBef>
              <a:spcAft>
                <a:spcPts val="0"/>
              </a:spcAft>
              <a:buClr>
                <a:schemeClr val="accent2"/>
              </a:buClr>
              <a:buSzPct val="85000"/>
              <a:buFont typeface="Wingdings" pitchFamily="2" charset="2"/>
              <a:buNone/>
            </a:pPr>
            <a:r>
              <a:rPr lang="en-US"/>
              <a:t>Click to edit Master text styles</a:t>
            </a:r>
            <a:endParaRPr lang="en-GB"/>
          </a:p>
        </p:txBody>
      </p:sp>
      <p:sp>
        <p:nvSpPr>
          <p:cNvPr id="9" name="Rectangle 8">
            <a:extLst>
              <a:ext uri="{FF2B5EF4-FFF2-40B4-BE49-F238E27FC236}">
                <a16:creationId xmlns:a16="http://schemas.microsoft.com/office/drawing/2014/main" id="{7B16E203-463C-4E93-9F43-1C19482A8793}"/>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7" name="Arrow: Pentagon 6">
            <a:extLst>
              <a:ext uri="{FF2B5EF4-FFF2-40B4-BE49-F238E27FC236}">
                <a16:creationId xmlns:a16="http://schemas.microsoft.com/office/drawing/2014/main" id="{FD5F0EF4-882F-4CBE-85A0-0C23E7B01292}"/>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8" name="Picture 7">
            <a:extLst>
              <a:ext uri="{FF2B5EF4-FFF2-40B4-BE49-F238E27FC236}">
                <a16:creationId xmlns:a16="http://schemas.microsoft.com/office/drawing/2014/main" id="{93242219-5412-4668-BACF-7BED3E2ED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361699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1A6DC66-A8A2-4363-B31E-0064E2F82568}"/>
              </a:ext>
            </a:extLst>
          </p:cNvPr>
          <p:cNvGrpSpPr/>
          <p:nvPr userDrawn="1"/>
        </p:nvGrpSpPr>
        <p:grpSpPr>
          <a:xfrm>
            <a:off x="-1" y="2191102"/>
            <a:ext cx="4734543" cy="2952399"/>
            <a:chOff x="1247883" y="0"/>
            <a:chExt cx="6186187" cy="5143500"/>
          </a:xfrm>
        </p:grpSpPr>
        <p:sp>
          <p:nvSpPr>
            <p:cNvPr id="8" name="Arrow: Pentagon 7">
              <a:extLst>
                <a:ext uri="{FF2B5EF4-FFF2-40B4-BE49-F238E27FC236}">
                  <a16:creationId xmlns:a16="http://schemas.microsoft.com/office/drawing/2014/main" id="{F748ECD6-4B4C-4C55-B06F-4BE420162605}"/>
                </a:ext>
              </a:extLst>
            </p:cNvPr>
            <p:cNvSpPr/>
            <p:nvPr userDrawn="1"/>
          </p:nvSpPr>
          <p:spPr>
            <a:xfrm>
              <a:off x="1247883" y="246888"/>
              <a:ext cx="6186187" cy="4663440"/>
            </a:xfrm>
            <a:prstGeom prst="homePlate">
              <a:avLst>
                <a:gd name="adj" fmla="val 46531"/>
              </a:avLst>
            </a:prstGeom>
            <a:solidFill>
              <a:srgbClr val="800D3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sp>
          <p:nvSpPr>
            <p:cNvPr id="9" name="Arrow: Pentagon 8">
              <a:extLst>
                <a:ext uri="{FF2B5EF4-FFF2-40B4-BE49-F238E27FC236}">
                  <a16:creationId xmlns:a16="http://schemas.microsoft.com/office/drawing/2014/main" id="{300D8902-7CB3-4E01-9131-EB867FF7BA3B}"/>
                </a:ext>
              </a:extLst>
            </p:cNvPr>
            <p:cNvSpPr/>
            <p:nvPr userDrawn="1"/>
          </p:nvSpPr>
          <p:spPr>
            <a:xfrm>
              <a:off x="1247883" y="0"/>
              <a:ext cx="5573092" cy="5143500"/>
            </a:xfrm>
            <a:prstGeom prst="homePlate">
              <a:avLst>
                <a:gd name="adj" fmla="val 46678"/>
              </a:avLst>
            </a:prstGeom>
            <a:gradFill>
              <a:gsLst>
                <a:gs pos="0">
                  <a:srgbClr val="DC004E">
                    <a:alpha val="31000"/>
                  </a:srgbClr>
                </a:gs>
                <a:gs pos="59000">
                  <a:srgbClr val="800D30">
                    <a:lumMod val="93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10" name="Text Placeholder 9"/>
          <p:cNvSpPr>
            <a:spLocks noGrp="1"/>
          </p:cNvSpPr>
          <p:nvPr>
            <p:ph type="body" sz="quarter" idx="10" hasCustomPrompt="1"/>
          </p:nvPr>
        </p:nvSpPr>
        <p:spPr>
          <a:xfrm>
            <a:off x="648272" y="2708910"/>
            <a:ext cx="2321375" cy="1884656"/>
          </a:xfrm>
          <a:prstGeom prst="rect">
            <a:avLst/>
          </a:prstGeom>
          <a:noFill/>
          <a:ln w="76200">
            <a:noFill/>
            <a:miter lim="800000"/>
          </a:ln>
        </p:spPr>
        <p:txBody>
          <a:bodyPr wrap="square" lIns="0" tIns="0" rIns="288000" bIns="0" anchor="ctr">
            <a:noAutofit/>
          </a:bodyPr>
          <a:lstStyle>
            <a:lvl1pPr>
              <a:lnSpc>
                <a:spcPct val="90000"/>
              </a:lnSpc>
              <a:spcAft>
                <a:spcPts val="0"/>
              </a:spcAft>
              <a:defRPr lang="en-GB" sz="200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422077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68FFB-A292-4402-BA75-811C9A6E8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12277" y="1539087"/>
            <a:ext cx="2897583" cy="2065327"/>
          </a:xfrm>
          <a:prstGeom prst="rect">
            <a:avLst/>
          </a:prstGeom>
        </p:spPr>
      </p:pic>
    </p:spTree>
    <p:extLst>
      <p:ext uri="{BB962C8B-B14F-4D97-AF65-F5344CB8AC3E}">
        <p14:creationId xmlns:p14="http://schemas.microsoft.com/office/powerpoint/2010/main" val="313213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A0A317BD-8209-4597-A3CC-B0DFBB83AA5C}"/>
              </a:ext>
            </a:extLst>
          </p:cNvPr>
          <p:cNvSpPr/>
          <p:nvPr userDrawn="1"/>
        </p:nvSpPr>
        <p:spPr>
          <a:xfrm>
            <a:off x="-8647" y="246888"/>
            <a:ext cx="8070325" cy="4663440"/>
          </a:xfrm>
          <a:custGeom>
            <a:avLst/>
            <a:gdLst>
              <a:gd name="connsiteX0" fmla="*/ 0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0 w 7434072"/>
              <a:gd name="connsiteY5" fmla="*/ 0 h 4663440"/>
              <a:gd name="connsiteX0" fmla="*/ 1381328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1381328 w 7434072"/>
              <a:gd name="connsiteY5" fmla="*/ 0 h 4663440"/>
              <a:gd name="connsiteX0" fmla="*/ 0 w 6052744"/>
              <a:gd name="connsiteY0" fmla="*/ 0 h 4663440"/>
              <a:gd name="connsiteX1" fmla="*/ 3882799 w 6052744"/>
              <a:gd name="connsiteY1" fmla="*/ 0 h 4663440"/>
              <a:gd name="connsiteX2" fmla="*/ 6052744 w 6052744"/>
              <a:gd name="connsiteY2" fmla="*/ 2331720 h 4663440"/>
              <a:gd name="connsiteX3" fmla="*/ 3882799 w 6052744"/>
              <a:gd name="connsiteY3" fmla="*/ 4663440 h 4663440"/>
              <a:gd name="connsiteX4" fmla="*/ 6485 w 6052744"/>
              <a:gd name="connsiteY4" fmla="*/ 4663440 h 4663440"/>
              <a:gd name="connsiteX5" fmla="*/ 0 w 6052744"/>
              <a:gd name="connsiteY5" fmla="*/ 0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2744" h="4663440">
                <a:moveTo>
                  <a:pt x="0" y="0"/>
                </a:moveTo>
                <a:lnTo>
                  <a:pt x="3882799" y="0"/>
                </a:lnTo>
                <a:lnTo>
                  <a:pt x="6052744" y="2331720"/>
                </a:lnTo>
                <a:lnTo>
                  <a:pt x="3882799" y="4663440"/>
                </a:lnTo>
                <a:lnTo>
                  <a:pt x="6485" y="4663440"/>
                </a:lnTo>
                <a:cubicBezTo>
                  <a:pt x="4323" y="3108960"/>
                  <a:pt x="2162" y="1554480"/>
                  <a:pt x="0"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25B385A4-C569-40FB-8623-959A12C99E8D}"/>
              </a:ext>
            </a:extLst>
          </p:cNvPr>
          <p:cNvSpPr/>
          <p:nvPr userDrawn="1"/>
        </p:nvSpPr>
        <p:spPr>
          <a:xfrm>
            <a:off x="-17293" y="0"/>
            <a:ext cx="7118852" cy="5149985"/>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1374843 w 6713982"/>
              <a:gd name="connsiteY0" fmla="*/ 6485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1374843 w 6713982"/>
              <a:gd name="connsiteY5" fmla="*/ 6485 h 5143500"/>
              <a:gd name="connsiteX0" fmla="*/ 0 w 5339139"/>
              <a:gd name="connsiteY0" fmla="*/ 6485 h 5149985"/>
              <a:gd name="connsiteX1" fmla="*/ 2938256 w 5339139"/>
              <a:gd name="connsiteY1" fmla="*/ 0 h 5149985"/>
              <a:gd name="connsiteX2" fmla="*/ 5339139 w 5339139"/>
              <a:gd name="connsiteY2" fmla="*/ 2571750 h 5149985"/>
              <a:gd name="connsiteX3" fmla="*/ 2938256 w 5339139"/>
              <a:gd name="connsiteY3" fmla="*/ 5143500 h 5149985"/>
              <a:gd name="connsiteX4" fmla="*/ 19455 w 5339139"/>
              <a:gd name="connsiteY4" fmla="*/ 5149985 h 5149985"/>
              <a:gd name="connsiteX5" fmla="*/ 0 w 5339139"/>
              <a:gd name="connsiteY5" fmla="*/ 6485 h 514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9139" h="5149985">
                <a:moveTo>
                  <a:pt x="0" y="6485"/>
                </a:moveTo>
                <a:lnTo>
                  <a:pt x="2938256" y="0"/>
                </a:lnTo>
                <a:lnTo>
                  <a:pt x="5339139" y="2571750"/>
                </a:lnTo>
                <a:lnTo>
                  <a:pt x="2938256" y="5143500"/>
                </a:lnTo>
                <a:lnTo>
                  <a:pt x="19455" y="5149985"/>
                </a:lnTo>
                <a:lnTo>
                  <a:pt x="0" y="6485"/>
                </a:ln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641585" y="1064530"/>
            <a:ext cx="4640099" cy="1604735"/>
          </a:xfrm>
          <a:prstGeom prst="rect">
            <a:avLst/>
          </a:prstGeom>
          <a:noFill/>
        </p:spPr>
        <p:txBody>
          <a:bodyPr lIns="0" tIns="0" rIns="0" anchor="b"/>
          <a:lstStyle>
            <a:lvl1pPr>
              <a:lnSpc>
                <a:spcPct val="90000"/>
              </a:lnSpc>
              <a:defRPr sz="29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dirty="0"/>
          </a:p>
        </p:txBody>
      </p:sp>
      <p:sp>
        <p:nvSpPr>
          <p:cNvPr id="29" name="Rectangle 3"/>
          <p:cNvSpPr>
            <a:spLocks noGrp="1" noChangeArrowheads="1"/>
          </p:cNvSpPr>
          <p:nvPr userDrawn="1">
            <p:ph type="subTitle" idx="1"/>
          </p:nvPr>
        </p:nvSpPr>
        <p:spPr>
          <a:xfrm>
            <a:off x="641447" y="2621920"/>
            <a:ext cx="4642216" cy="903713"/>
          </a:xfrm>
          <a:prstGeom prst="rect">
            <a:avLst/>
          </a:prstGeom>
        </p:spPr>
        <p:txBody>
          <a:bodyPr lIns="0" tIns="0" rIns="0" bIns="0"/>
          <a:lstStyle>
            <a:lvl1pPr marL="0" indent="0">
              <a:spcBef>
                <a:spcPct val="0"/>
              </a:spcBef>
              <a:buFont typeface="Wingdings" pitchFamily="2" charset="2"/>
              <a:buNone/>
              <a:defRPr sz="17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dirty="0"/>
          </a:p>
        </p:txBody>
      </p:sp>
      <p:pic>
        <p:nvPicPr>
          <p:cNvPr id="5" name="Picture 4">
            <a:extLst>
              <a:ext uri="{FF2B5EF4-FFF2-40B4-BE49-F238E27FC236}">
                <a16:creationId xmlns:a16="http://schemas.microsoft.com/office/drawing/2014/main" id="{EDC0F2BF-76B6-4F9D-AEA4-AF6690D7EC3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263936" y="394287"/>
            <a:ext cx="1467711" cy="699456"/>
          </a:xfrm>
          <a:prstGeom prst="rect">
            <a:avLst/>
          </a:prstGeom>
        </p:spPr>
      </p:pic>
    </p:spTree>
    <p:extLst>
      <p:ext uri="{BB962C8B-B14F-4D97-AF65-F5344CB8AC3E}">
        <p14:creationId xmlns:p14="http://schemas.microsoft.com/office/powerpoint/2010/main" val="316669174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7EE5EE2-6846-456A-ACE1-D5173F6C930F}"/>
              </a:ext>
            </a:extLst>
          </p:cNvPr>
          <p:cNvSpPr/>
          <p:nvPr userDrawn="1"/>
        </p:nvSpPr>
        <p:spPr>
          <a:xfrm>
            <a:off x="0" y="4411322"/>
            <a:ext cx="9144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7" name="Arrow: Pentagon 16">
            <a:extLst>
              <a:ext uri="{FF2B5EF4-FFF2-40B4-BE49-F238E27FC236}">
                <a16:creationId xmlns:a16="http://schemas.microsoft.com/office/drawing/2014/main" id="{1DBD7A0B-FFB3-42BC-A476-392AA2B9279C}"/>
              </a:ext>
            </a:extLst>
          </p:cNvPr>
          <p:cNvSpPr/>
          <p:nvPr userDrawn="1"/>
        </p:nvSpPr>
        <p:spPr>
          <a:xfrm>
            <a:off x="0" y="4411322"/>
            <a:ext cx="8674608"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4" name="Rectangle 2"/>
          <p:cNvSpPr>
            <a:spLocks noGrp="1" noChangeArrowheads="1"/>
          </p:cNvSpPr>
          <p:nvPr>
            <p:ph type="title"/>
          </p:nvPr>
        </p:nvSpPr>
        <p:spPr bwMode="auto">
          <a:xfrm>
            <a:off x="644420" y="282576"/>
            <a:ext cx="7785747"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644420" y="1447799"/>
            <a:ext cx="7785747"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pic>
        <p:nvPicPr>
          <p:cNvPr id="16" name="Picture 15">
            <a:extLst>
              <a:ext uri="{FF2B5EF4-FFF2-40B4-BE49-F238E27FC236}">
                <a16:creationId xmlns:a16="http://schemas.microsoft.com/office/drawing/2014/main" id="{310CB9C5-F59C-4CA1-9153-D49D1D445BD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 y="4530307"/>
            <a:ext cx="1037021" cy="494206"/>
          </a:xfrm>
          <a:prstGeom prst="rect">
            <a:avLst/>
          </a:prstGeom>
        </p:spPr>
      </p:pic>
    </p:spTree>
    <p:extLst>
      <p:ext uri="{BB962C8B-B14F-4D97-AF65-F5344CB8AC3E}">
        <p14:creationId xmlns:p14="http://schemas.microsoft.com/office/powerpoint/2010/main" val="9145913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5746"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Content Placeholder 9"/>
          <p:cNvSpPr>
            <a:spLocks noGrp="1"/>
          </p:cNvSpPr>
          <p:nvPr>
            <p:ph sz="quarter" idx="11"/>
          </p:nvPr>
        </p:nvSpPr>
        <p:spPr>
          <a:xfrm>
            <a:off x="644419" y="1447799"/>
            <a:ext cx="7785746"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C8343203-04E9-413C-AE99-E7D0F01EDE0A}"/>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Arrow: Pentagon 10">
            <a:extLst>
              <a:ext uri="{FF2B5EF4-FFF2-40B4-BE49-F238E27FC236}">
                <a16:creationId xmlns:a16="http://schemas.microsoft.com/office/drawing/2014/main" id="{B15344ED-36E4-4AD9-B96E-7672D5A25B7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A850DEC8-F4E0-4A41-B312-0D9D19CC9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900">
                <a:solidFill>
                  <a:schemeClr val="accent1"/>
                </a:solidFill>
                <a:latin typeface="Segoe UI Light" pitchFamily="34" charset="0"/>
              </a:defRPr>
            </a:lvl1pPr>
          </a:lstStyle>
          <a:p>
            <a:r>
              <a:rPr lang="en-US"/>
              <a:t>Click icon to add table</a:t>
            </a:r>
            <a:endParaRPr lang="en-GB" dirty="0"/>
          </a:p>
        </p:txBody>
      </p:sp>
      <p:sp>
        <p:nvSpPr>
          <p:cNvPr id="8" name="Rectangle 7">
            <a:extLst>
              <a:ext uri="{FF2B5EF4-FFF2-40B4-BE49-F238E27FC236}">
                <a16:creationId xmlns:a16="http://schemas.microsoft.com/office/drawing/2014/main" id="{4F2E1489-AF24-43B7-9DA3-F0A54D166556}"/>
              </a:ext>
            </a:extLst>
          </p:cNvPr>
          <p:cNvSpPr/>
          <p:nvPr userDrawn="1"/>
        </p:nvSpPr>
        <p:spPr>
          <a:xfrm>
            <a:off x="0" y="4411322"/>
            <a:ext cx="9144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Arrow: Pentagon 8">
            <a:extLst>
              <a:ext uri="{FF2B5EF4-FFF2-40B4-BE49-F238E27FC236}">
                <a16:creationId xmlns:a16="http://schemas.microsoft.com/office/drawing/2014/main" id="{E0B5423E-E8F3-4590-9207-E1EBD1838C91}"/>
              </a:ext>
            </a:extLst>
          </p:cNvPr>
          <p:cNvSpPr/>
          <p:nvPr userDrawn="1"/>
        </p:nvSpPr>
        <p:spPr>
          <a:xfrm>
            <a:off x="0" y="4411322"/>
            <a:ext cx="8674608"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D84DAEB5-431F-4C69-A79A-C8CFCCAB8E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 y="4530307"/>
            <a:ext cx="1037021" cy="494206"/>
          </a:xfrm>
          <a:prstGeom prst="rect">
            <a:avLst/>
          </a:prstGeom>
        </p:spPr>
      </p:pic>
    </p:spTree>
    <p:extLst>
      <p:ext uri="{BB962C8B-B14F-4D97-AF65-F5344CB8AC3E}">
        <p14:creationId xmlns:p14="http://schemas.microsoft.com/office/powerpoint/2010/main" val="138518937"/>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7"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8" name="Rectangle 7">
            <a:extLst>
              <a:ext uri="{FF2B5EF4-FFF2-40B4-BE49-F238E27FC236}">
                <a16:creationId xmlns:a16="http://schemas.microsoft.com/office/drawing/2014/main" id="{5E9E741C-6BEE-4F96-892D-6CB78DCD0CB2}"/>
              </a:ext>
            </a:extLst>
          </p:cNvPr>
          <p:cNvSpPr/>
          <p:nvPr userDrawn="1"/>
        </p:nvSpPr>
        <p:spPr>
          <a:xfrm>
            <a:off x="0" y="4411322"/>
            <a:ext cx="9144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60994A3B-10A8-42B6-BFFB-15659037D54D}"/>
              </a:ext>
            </a:extLst>
          </p:cNvPr>
          <p:cNvSpPr/>
          <p:nvPr userDrawn="1"/>
        </p:nvSpPr>
        <p:spPr>
          <a:xfrm>
            <a:off x="0" y="4411322"/>
            <a:ext cx="8674608"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0" name="Picture 9">
            <a:extLst>
              <a:ext uri="{FF2B5EF4-FFF2-40B4-BE49-F238E27FC236}">
                <a16:creationId xmlns:a16="http://schemas.microsoft.com/office/drawing/2014/main" id="{90519E81-D8B7-42CB-8530-803992F8E5B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 y="4530307"/>
            <a:ext cx="1037021" cy="494206"/>
          </a:xfrm>
          <a:prstGeom prst="rect">
            <a:avLst/>
          </a:prstGeom>
        </p:spPr>
      </p:pic>
    </p:spTree>
    <p:extLst>
      <p:ext uri="{BB962C8B-B14F-4D97-AF65-F5344CB8AC3E}">
        <p14:creationId xmlns:p14="http://schemas.microsoft.com/office/powerpoint/2010/main" val="33228073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52"/>
            <a:ext cx="3250712" cy="7340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6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01211" rtl="0" eaLnBrk="1" latinLnBrk="0" hangingPunct="1">
              <a:lnSpc>
                <a:spcPct val="90000"/>
              </a:lnSpc>
              <a:spcBef>
                <a:spcPts val="0"/>
              </a:spcBef>
              <a:spcAft>
                <a:spcPts val="0"/>
              </a:spcAft>
              <a:buClr>
                <a:schemeClr val="accent2"/>
              </a:buClr>
              <a:buSzPct val="85000"/>
              <a:buFont typeface="Wingdings" pitchFamily="2" charset="2"/>
              <a:buNone/>
            </a:pPr>
            <a:r>
              <a:rPr lang="en-US" dirty="0"/>
              <a:t>Click to edit Master text styles</a:t>
            </a:r>
            <a:endParaRPr lang="en-GB" dirty="0"/>
          </a:p>
        </p:txBody>
      </p:sp>
      <p:sp>
        <p:nvSpPr>
          <p:cNvPr id="9" name="Rectangle 8">
            <a:extLst>
              <a:ext uri="{FF2B5EF4-FFF2-40B4-BE49-F238E27FC236}">
                <a16:creationId xmlns:a16="http://schemas.microsoft.com/office/drawing/2014/main" id="{55C22994-A52E-42B8-ABCF-9269E0E6795A}"/>
              </a:ext>
            </a:extLst>
          </p:cNvPr>
          <p:cNvSpPr/>
          <p:nvPr userDrawn="1"/>
        </p:nvSpPr>
        <p:spPr>
          <a:xfrm>
            <a:off x="0" y="4411322"/>
            <a:ext cx="9144000"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Pentagon 9">
            <a:extLst>
              <a:ext uri="{FF2B5EF4-FFF2-40B4-BE49-F238E27FC236}">
                <a16:creationId xmlns:a16="http://schemas.microsoft.com/office/drawing/2014/main" id="{4BF43DC0-4B70-4F7C-8456-618E6B2638E0}"/>
              </a:ext>
            </a:extLst>
          </p:cNvPr>
          <p:cNvSpPr/>
          <p:nvPr userDrawn="1"/>
        </p:nvSpPr>
        <p:spPr>
          <a:xfrm>
            <a:off x="0" y="4411322"/>
            <a:ext cx="8674608"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6EC8AEBE-A4D6-4B09-9CD2-5089EE1A474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8952" y="4530307"/>
            <a:ext cx="1037021" cy="494206"/>
          </a:xfrm>
          <a:prstGeom prst="rect">
            <a:avLst/>
          </a:prstGeom>
        </p:spPr>
      </p:pic>
    </p:spTree>
    <p:extLst>
      <p:ext uri="{BB962C8B-B14F-4D97-AF65-F5344CB8AC3E}">
        <p14:creationId xmlns:p14="http://schemas.microsoft.com/office/powerpoint/2010/main" val="256915336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2DC10CF-6928-4481-8711-87F563713839}"/>
              </a:ext>
            </a:extLst>
          </p:cNvPr>
          <p:cNvGrpSpPr/>
          <p:nvPr userDrawn="1"/>
        </p:nvGrpSpPr>
        <p:grpSpPr>
          <a:xfrm>
            <a:off x="0" y="2191101"/>
            <a:ext cx="4729805" cy="2952399"/>
            <a:chOff x="0" y="0"/>
            <a:chExt cx="7434072" cy="5143500"/>
          </a:xfrm>
        </p:grpSpPr>
        <p:sp>
          <p:nvSpPr>
            <p:cNvPr id="11" name="Arrow: Pentagon 10">
              <a:extLst>
                <a:ext uri="{FF2B5EF4-FFF2-40B4-BE49-F238E27FC236}">
                  <a16:creationId xmlns:a16="http://schemas.microsoft.com/office/drawing/2014/main" id="{E4CEC9AF-39A8-457B-A3B3-A6D95565CDBB}"/>
                </a:ext>
              </a:extLst>
            </p:cNvPr>
            <p:cNvSpPr/>
            <p:nvPr userDrawn="1"/>
          </p:nvSpPr>
          <p:spPr>
            <a:xfrm>
              <a:off x="0" y="246888"/>
              <a:ext cx="7434072" cy="4663440"/>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1F2BD6E3-3E41-4FB8-B222-3A6F8C42E477}"/>
                </a:ext>
              </a:extLst>
            </p:cNvPr>
            <p:cNvSpPr/>
            <p:nvPr userDrawn="1"/>
          </p:nvSpPr>
          <p:spPr>
            <a:xfrm>
              <a:off x="0" y="0"/>
              <a:ext cx="6713982" cy="5143500"/>
            </a:xfrm>
            <a:prstGeom prst="homePlate">
              <a:avLst>
                <a:gd name="adj" fmla="val 46678"/>
              </a:avLst>
            </a:pr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0" name="Text Placeholder 9"/>
          <p:cNvSpPr>
            <a:spLocks noGrp="1"/>
          </p:cNvSpPr>
          <p:nvPr>
            <p:ph type="body" sz="quarter" idx="10" hasCustomPrompt="1"/>
          </p:nvPr>
        </p:nvSpPr>
        <p:spPr>
          <a:xfrm>
            <a:off x="648272" y="2708910"/>
            <a:ext cx="2321375" cy="1884656"/>
          </a:xfrm>
          <a:prstGeom prst="rect">
            <a:avLst/>
          </a:prstGeom>
          <a:noFill/>
          <a:ln w="76200">
            <a:noFill/>
            <a:miter lim="800000"/>
          </a:ln>
        </p:spPr>
        <p:txBody>
          <a:bodyPr wrap="square" lIns="0" tIns="0" rIns="288000" bIns="0" anchor="ctr">
            <a:noAutofit/>
          </a:bodyPr>
          <a:lstStyle>
            <a:lvl1pPr>
              <a:lnSpc>
                <a:spcPct val="90000"/>
              </a:lnSpc>
              <a:spcAft>
                <a:spcPts val="0"/>
              </a:spcAft>
              <a:defRPr lang="en-GB" sz="200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122912827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00C659-7099-4A55-9CB5-B0B3354905A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1658" y="1875806"/>
            <a:ext cx="2920685" cy="1391889"/>
          </a:xfrm>
          <a:prstGeom prst="rect">
            <a:avLst/>
          </a:prstGeom>
        </p:spPr>
      </p:pic>
    </p:spTree>
    <p:extLst>
      <p:ext uri="{BB962C8B-B14F-4D97-AF65-F5344CB8AC3E}">
        <p14:creationId xmlns:p14="http://schemas.microsoft.com/office/powerpoint/2010/main" val="180126330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10D70D33-2D9C-4524-87E7-FA110AF1704E}"/>
              </a:ext>
            </a:extLst>
          </p:cNvPr>
          <p:cNvSpPr/>
          <p:nvPr userDrawn="1"/>
        </p:nvSpPr>
        <p:spPr>
          <a:xfrm>
            <a:off x="0" y="246888"/>
            <a:ext cx="7434072" cy="4663440"/>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CCB84F9F-1D9D-4F65-A20C-E2C54459E3EE}"/>
              </a:ext>
            </a:extLst>
          </p:cNvPr>
          <p:cNvSpPr/>
          <p:nvPr userDrawn="1"/>
        </p:nvSpPr>
        <p:spPr>
          <a:xfrm>
            <a:off x="0" y="0"/>
            <a:ext cx="6713982" cy="5143500"/>
          </a:xfrm>
          <a:prstGeom prst="homePlate">
            <a:avLst>
              <a:gd name="adj" fmla="val 46678"/>
            </a:avLst>
          </a:pr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641586" y="1064526"/>
            <a:ext cx="4640098" cy="1604735"/>
          </a:xfrm>
          <a:prstGeom prst="rect">
            <a:avLst/>
          </a:prstGeom>
          <a:noFill/>
        </p:spPr>
        <p:txBody>
          <a:bodyPr lIns="0" tIns="0" rIns="0" anchor="b"/>
          <a:lstStyle>
            <a:lvl1pPr>
              <a:lnSpc>
                <a:spcPct val="90000"/>
              </a:lnSpc>
              <a:defRPr sz="38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a:p>
        </p:txBody>
      </p:sp>
      <p:sp>
        <p:nvSpPr>
          <p:cNvPr id="29" name="Rectangle 3"/>
          <p:cNvSpPr>
            <a:spLocks noGrp="1" noChangeArrowheads="1"/>
          </p:cNvSpPr>
          <p:nvPr userDrawn="1">
            <p:ph type="subTitle" idx="1"/>
          </p:nvPr>
        </p:nvSpPr>
        <p:spPr>
          <a:xfrm>
            <a:off x="641447" y="2621916"/>
            <a:ext cx="4642216" cy="903713"/>
          </a:xfrm>
          <a:prstGeom prst="rect">
            <a:avLst/>
          </a:prstGeom>
        </p:spPr>
        <p:txBody>
          <a:bodyPr lIns="0" tIns="0" rIns="0" bIns="0"/>
          <a:lstStyle>
            <a:lvl1pPr marL="0" indent="0">
              <a:spcBef>
                <a:spcPct val="0"/>
              </a:spcBef>
              <a:buFont typeface="Wingdings" pitchFamily="2" charset="2"/>
              <a:buNone/>
              <a:defRPr sz="22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a:p>
        </p:txBody>
      </p:sp>
      <p:pic>
        <p:nvPicPr>
          <p:cNvPr id="5" name="Picture 4">
            <a:extLst>
              <a:ext uri="{FF2B5EF4-FFF2-40B4-BE49-F238E27FC236}">
                <a16:creationId xmlns:a16="http://schemas.microsoft.com/office/drawing/2014/main" id="{CD20319A-64A8-4754-85B3-808A1740FB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992" y="246932"/>
            <a:ext cx="1302820" cy="1238158"/>
          </a:xfrm>
          <a:prstGeom prst="rect">
            <a:avLst/>
          </a:prstGeom>
        </p:spPr>
      </p:pic>
    </p:spTree>
    <p:extLst>
      <p:ext uri="{BB962C8B-B14F-4D97-AF65-F5344CB8AC3E}">
        <p14:creationId xmlns:p14="http://schemas.microsoft.com/office/powerpoint/2010/main" val="82969017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5746"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Content Placeholder 9"/>
          <p:cNvSpPr>
            <a:spLocks noGrp="1"/>
          </p:cNvSpPr>
          <p:nvPr>
            <p:ph sz="quarter" idx="11"/>
          </p:nvPr>
        </p:nvSpPr>
        <p:spPr>
          <a:xfrm>
            <a:off x="644419" y="1447799"/>
            <a:ext cx="7785746"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C8343203-04E9-413C-AE99-E7D0F01EDE0A}"/>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Arrow: Pentagon 10">
            <a:extLst>
              <a:ext uri="{FF2B5EF4-FFF2-40B4-BE49-F238E27FC236}">
                <a16:creationId xmlns:a16="http://schemas.microsoft.com/office/drawing/2014/main" id="{B15344ED-36E4-4AD9-B96E-7672D5A25B7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A850DEC8-F4E0-4A41-B312-0D9D19CC9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30696149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1200">
                <a:solidFill>
                  <a:schemeClr val="accent1"/>
                </a:solidFill>
                <a:latin typeface="Segoe UI Light" pitchFamily="34" charset="0"/>
              </a:defRPr>
            </a:lvl1pPr>
          </a:lstStyle>
          <a:p>
            <a:r>
              <a:rPr lang="en-US"/>
              <a:t>Click icon to add table</a:t>
            </a:r>
            <a:endParaRPr lang="en-GB"/>
          </a:p>
        </p:txBody>
      </p:sp>
      <p:sp>
        <p:nvSpPr>
          <p:cNvPr id="11" name="Rectangle 10">
            <a:extLst>
              <a:ext uri="{FF2B5EF4-FFF2-40B4-BE49-F238E27FC236}">
                <a16:creationId xmlns:a16="http://schemas.microsoft.com/office/drawing/2014/main" id="{65B5C6C7-4A76-4F18-94BD-0FB7A8D30A88}"/>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F7147427-64DB-4D45-B0E5-F4DEC874C0A5}"/>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BCD521C4-D358-4A04-A5AB-AD04CD5E0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1153569526"/>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6"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Rectangle 9">
            <a:extLst>
              <a:ext uri="{FF2B5EF4-FFF2-40B4-BE49-F238E27FC236}">
                <a16:creationId xmlns:a16="http://schemas.microsoft.com/office/drawing/2014/main" id="{18A562A5-943A-45F9-B763-1B02F45D50BF}"/>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Arrow: Pentagon 13">
            <a:extLst>
              <a:ext uri="{FF2B5EF4-FFF2-40B4-BE49-F238E27FC236}">
                <a16:creationId xmlns:a16="http://schemas.microsoft.com/office/drawing/2014/main" id="{45138CBE-F724-4A88-A637-C94B1578211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a:extLst>
              <a:ext uri="{FF2B5EF4-FFF2-40B4-BE49-F238E27FC236}">
                <a16:creationId xmlns:a16="http://schemas.microsoft.com/office/drawing/2014/main" id="{EAAA96E4-5CE6-4447-BC17-733227338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409951002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48"/>
            <a:ext cx="3250712" cy="7894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8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68281" rtl="0" eaLnBrk="1" latinLnBrk="0" hangingPunct="1">
              <a:lnSpc>
                <a:spcPct val="90000"/>
              </a:lnSpc>
              <a:spcBef>
                <a:spcPts val="0"/>
              </a:spcBef>
              <a:spcAft>
                <a:spcPts val="0"/>
              </a:spcAft>
              <a:buClr>
                <a:schemeClr val="accent2"/>
              </a:buClr>
              <a:buSzPct val="85000"/>
              <a:buFont typeface="Wingdings" pitchFamily="2" charset="2"/>
              <a:buNone/>
            </a:pPr>
            <a:r>
              <a:rPr lang="en-US"/>
              <a:t>Click to edit Master text styles</a:t>
            </a:r>
            <a:endParaRPr lang="en-GB"/>
          </a:p>
        </p:txBody>
      </p:sp>
      <p:sp>
        <p:nvSpPr>
          <p:cNvPr id="8" name="Rectangle 7">
            <a:extLst>
              <a:ext uri="{FF2B5EF4-FFF2-40B4-BE49-F238E27FC236}">
                <a16:creationId xmlns:a16="http://schemas.microsoft.com/office/drawing/2014/main" id="{CE7A7F42-7F76-4AB3-990B-EEAA9131970C}"/>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Pentagon 9">
            <a:extLst>
              <a:ext uri="{FF2B5EF4-FFF2-40B4-BE49-F238E27FC236}">
                <a16:creationId xmlns:a16="http://schemas.microsoft.com/office/drawing/2014/main" id="{BAAA6EAA-2103-4AFE-9B55-B5441E14BE0C}"/>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BAEBEC51-C50C-4B8D-B58B-7A73C316B9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15832209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1200">
                <a:solidFill>
                  <a:schemeClr val="accent1"/>
                </a:solidFill>
                <a:latin typeface="Segoe UI Light" pitchFamily="34" charset="0"/>
              </a:defRPr>
            </a:lvl1pPr>
          </a:lstStyle>
          <a:p>
            <a:r>
              <a:rPr lang="en-US"/>
              <a:t>Click icon to add table</a:t>
            </a:r>
            <a:endParaRPr lang="en-GB"/>
          </a:p>
        </p:txBody>
      </p:sp>
      <p:sp>
        <p:nvSpPr>
          <p:cNvPr id="11" name="Rectangle 10">
            <a:extLst>
              <a:ext uri="{FF2B5EF4-FFF2-40B4-BE49-F238E27FC236}">
                <a16:creationId xmlns:a16="http://schemas.microsoft.com/office/drawing/2014/main" id="{65B5C6C7-4A76-4F18-94BD-0FB7A8D30A88}"/>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F7147427-64DB-4D45-B0E5-F4DEC874C0A5}"/>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BCD521C4-D358-4A04-A5AB-AD04CD5E0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5846C2F-B894-453E-ADAF-2FFE8BAEC098}"/>
              </a:ext>
            </a:extLst>
          </p:cNvPr>
          <p:cNvGrpSpPr/>
          <p:nvPr userDrawn="1"/>
        </p:nvGrpSpPr>
        <p:grpSpPr>
          <a:xfrm>
            <a:off x="0" y="2191101"/>
            <a:ext cx="4267200" cy="2952399"/>
            <a:chOff x="0" y="0"/>
            <a:chExt cx="7434072" cy="5143500"/>
          </a:xfrm>
        </p:grpSpPr>
        <p:sp>
          <p:nvSpPr>
            <p:cNvPr id="17" name="Arrow: Pentagon 16">
              <a:extLst>
                <a:ext uri="{FF2B5EF4-FFF2-40B4-BE49-F238E27FC236}">
                  <a16:creationId xmlns:a16="http://schemas.microsoft.com/office/drawing/2014/main" id="{3F8A21CB-BAFE-4FAB-A982-E1B94FD4896F}"/>
                </a:ext>
              </a:extLst>
            </p:cNvPr>
            <p:cNvSpPr/>
            <p:nvPr userDrawn="1"/>
          </p:nvSpPr>
          <p:spPr>
            <a:xfrm>
              <a:off x="0" y="246888"/>
              <a:ext cx="7434072" cy="4663440"/>
            </a:xfrm>
            <a:prstGeom prst="homePlate">
              <a:avLst>
                <a:gd name="adj" fmla="val 46531"/>
              </a:avLst>
            </a:prstGeom>
            <a:solidFill>
              <a:srgbClr val="800D3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sp>
          <p:nvSpPr>
            <p:cNvPr id="18" name="Arrow: Pentagon 17">
              <a:extLst>
                <a:ext uri="{FF2B5EF4-FFF2-40B4-BE49-F238E27FC236}">
                  <a16:creationId xmlns:a16="http://schemas.microsoft.com/office/drawing/2014/main" id="{D6097A64-43EB-4F9D-9ECA-A33BFF267C76}"/>
                </a:ext>
              </a:extLst>
            </p:cNvPr>
            <p:cNvSpPr/>
            <p:nvPr userDrawn="1"/>
          </p:nvSpPr>
          <p:spPr>
            <a:xfrm>
              <a:off x="0" y="0"/>
              <a:ext cx="6713982" cy="5143500"/>
            </a:xfrm>
            <a:prstGeom prst="homePlate">
              <a:avLst>
                <a:gd name="adj" fmla="val 46678"/>
              </a:avLst>
            </a:prstGeom>
            <a:gradFill>
              <a:gsLst>
                <a:gs pos="0">
                  <a:srgbClr val="DC004E">
                    <a:alpha val="31000"/>
                  </a:srgbClr>
                </a:gs>
                <a:gs pos="59000">
                  <a:srgbClr val="800D30">
                    <a:lumMod val="93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10" name="Text Placeholder 9"/>
          <p:cNvSpPr>
            <a:spLocks noGrp="1"/>
          </p:cNvSpPr>
          <p:nvPr>
            <p:ph type="body" sz="quarter" idx="10" hasCustomPrompt="1"/>
          </p:nvPr>
        </p:nvSpPr>
        <p:spPr>
          <a:xfrm>
            <a:off x="648270" y="2708910"/>
            <a:ext cx="2321375" cy="1884656"/>
          </a:xfrm>
          <a:prstGeom prst="rect">
            <a:avLst/>
          </a:prstGeom>
          <a:noFill/>
          <a:ln w="76200">
            <a:noFill/>
            <a:miter lim="800000"/>
          </a:ln>
        </p:spPr>
        <p:txBody>
          <a:bodyPr wrap="square" lIns="0" tIns="0" rIns="288000" bIns="0" anchor="ctr">
            <a:noAutofit/>
          </a:bodyPr>
          <a:lstStyle>
            <a:lvl1pPr>
              <a:lnSpc>
                <a:spcPct val="90000"/>
              </a:lnSpc>
              <a:spcAft>
                <a:spcPts val="0"/>
              </a:spcAft>
              <a:defRPr lang="en-GB" sz="225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a:t>Click to edit Master text styles</a:t>
            </a:r>
            <a:endParaRPr lang="en-GB"/>
          </a:p>
        </p:txBody>
      </p:sp>
    </p:spTree>
    <p:extLst>
      <p:ext uri="{BB962C8B-B14F-4D97-AF65-F5344CB8AC3E}">
        <p14:creationId xmlns:p14="http://schemas.microsoft.com/office/powerpoint/2010/main" val="27711871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22E01-962E-41FE-ABDE-D87D3D32D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5407" y="1539087"/>
            <a:ext cx="2173187" cy="2065327"/>
          </a:xfrm>
          <a:prstGeom prst="rect">
            <a:avLst/>
          </a:prstGeom>
        </p:spPr>
      </p:pic>
    </p:spTree>
    <p:extLst>
      <p:ext uri="{BB962C8B-B14F-4D97-AF65-F5344CB8AC3E}">
        <p14:creationId xmlns:p14="http://schemas.microsoft.com/office/powerpoint/2010/main" val="234263766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A0A317BD-8209-4597-A3CC-B0DFBB83AA5C}"/>
              </a:ext>
            </a:extLst>
          </p:cNvPr>
          <p:cNvSpPr/>
          <p:nvPr userDrawn="1"/>
        </p:nvSpPr>
        <p:spPr>
          <a:xfrm>
            <a:off x="-8647" y="246888"/>
            <a:ext cx="8070325" cy="4663440"/>
          </a:xfrm>
          <a:custGeom>
            <a:avLst/>
            <a:gdLst>
              <a:gd name="connsiteX0" fmla="*/ 0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0 w 7434072"/>
              <a:gd name="connsiteY5" fmla="*/ 0 h 4663440"/>
              <a:gd name="connsiteX0" fmla="*/ 1381328 w 7434072"/>
              <a:gd name="connsiteY0" fmla="*/ 0 h 4663440"/>
              <a:gd name="connsiteX1" fmla="*/ 5264127 w 7434072"/>
              <a:gd name="connsiteY1" fmla="*/ 0 h 4663440"/>
              <a:gd name="connsiteX2" fmla="*/ 7434072 w 7434072"/>
              <a:gd name="connsiteY2" fmla="*/ 2331720 h 4663440"/>
              <a:gd name="connsiteX3" fmla="*/ 5264127 w 7434072"/>
              <a:gd name="connsiteY3" fmla="*/ 4663440 h 4663440"/>
              <a:gd name="connsiteX4" fmla="*/ 0 w 7434072"/>
              <a:gd name="connsiteY4" fmla="*/ 4663440 h 4663440"/>
              <a:gd name="connsiteX5" fmla="*/ 1381328 w 7434072"/>
              <a:gd name="connsiteY5" fmla="*/ 0 h 4663440"/>
              <a:gd name="connsiteX0" fmla="*/ 0 w 6052744"/>
              <a:gd name="connsiteY0" fmla="*/ 0 h 4663440"/>
              <a:gd name="connsiteX1" fmla="*/ 3882799 w 6052744"/>
              <a:gd name="connsiteY1" fmla="*/ 0 h 4663440"/>
              <a:gd name="connsiteX2" fmla="*/ 6052744 w 6052744"/>
              <a:gd name="connsiteY2" fmla="*/ 2331720 h 4663440"/>
              <a:gd name="connsiteX3" fmla="*/ 3882799 w 6052744"/>
              <a:gd name="connsiteY3" fmla="*/ 4663440 h 4663440"/>
              <a:gd name="connsiteX4" fmla="*/ 6485 w 6052744"/>
              <a:gd name="connsiteY4" fmla="*/ 4663440 h 4663440"/>
              <a:gd name="connsiteX5" fmla="*/ 0 w 6052744"/>
              <a:gd name="connsiteY5" fmla="*/ 0 h 4663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2744" h="4663440">
                <a:moveTo>
                  <a:pt x="0" y="0"/>
                </a:moveTo>
                <a:lnTo>
                  <a:pt x="3882799" y="0"/>
                </a:lnTo>
                <a:lnTo>
                  <a:pt x="6052744" y="2331720"/>
                </a:lnTo>
                <a:lnTo>
                  <a:pt x="3882799" y="4663440"/>
                </a:lnTo>
                <a:lnTo>
                  <a:pt x="6485" y="4663440"/>
                </a:lnTo>
                <a:cubicBezTo>
                  <a:pt x="4323" y="3108960"/>
                  <a:pt x="2162" y="1554480"/>
                  <a:pt x="0" y="0"/>
                </a:cubicBezTo>
                <a:close/>
              </a:path>
            </a:pathLst>
          </a:cu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25B385A4-C569-40FB-8623-959A12C99E8D}"/>
              </a:ext>
            </a:extLst>
          </p:cNvPr>
          <p:cNvSpPr/>
          <p:nvPr userDrawn="1"/>
        </p:nvSpPr>
        <p:spPr>
          <a:xfrm>
            <a:off x="-17293" y="0"/>
            <a:ext cx="7118852" cy="5149985"/>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1374843 w 6713982"/>
              <a:gd name="connsiteY0" fmla="*/ 6485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1374843 w 6713982"/>
              <a:gd name="connsiteY5" fmla="*/ 6485 h 5143500"/>
              <a:gd name="connsiteX0" fmla="*/ 0 w 5339139"/>
              <a:gd name="connsiteY0" fmla="*/ 6485 h 5149985"/>
              <a:gd name="connsiteX1" fmla="*/ 2938256 w 5339139"/>
              <a:gd name="connsiteY1" fmla="*/ 0 h 5149985"/>
              <a:gd name="connsiteX2" fmla="*/ 5339139 w 5339139"/>
              <a:gd name="connsiteY2" fmla="*/ 2571750 h 5149985"/>
              <a:gd name="connsiteX3" fmla="*/ 2938256 w 5339139"/>
              <a:gd name="connsiteY3" fmla="*/ 5143500 h 5149985"/>
              <a:gd name="connsiteX4" fmla="*/ 19455 w 5339139"/>
              <a:gd name="connsiteY4" fmla="*/ 5149985 h 5149985"/>
              <a:gd name="connsiteX5" fmla="*/ 0 w 5339139"/>
              <a:gd name="connsiteY5" fmla="*/ 6485 h 5149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9139" h="5149985">
                <a:moveTo>
                  <a:pt x="0" y="6485"/>
                </a:moveTo>
                <a:lnTo>
                  <a:pt x="2938256" y="0"/>
                </a:lnTo>
                <a:lnTo>
                  <a:pt x="5339139" y="2571750"/>
                </a:lnTo>
                <a:lnTo>
                  <a:pt x="2938256" y="5143500"/>
                </a:lnTo>
                <a:lnTo>
                  <a:pt x="19455" y="5149985"/>
                </a:lnTo>
                <a:lnTo>
                  <a:pt x="0" y="6485"/>
                </a:ln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641585" y="1064530"/>
            <a:ext cx="4640099" cy="1604735"/>
          </a:xfrm>
          <a:prstGeom prst="rect">
            <a:avLst/>
          </a:prstGeom>
          <a:noFill/>
        </p:spPr>
        <p:txBody>
          <a:bodyPr lIns="0" tIns="0" rIns="0" anchor="b"/>
          <a:lstStyle>
            <a:lvl1pPr>
              <a:lnSpc>
                <a:spcPct val="90000"/>
              </a:lnSpc>
              <a:defRPr sz="29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dirty="0"/>
          </a:p>
        </p:txBody>
      </p:sp>
      <p:sp>
        <p:nvSpPr>
          <p:cNvPr id="29" name="Rectangle 3"/>
          <p:cNvSpPr>
            <a:spLocks noGrp="1" noChangeArrowheads="1"/>
          </p:cNvSpPr>
          <p:nvPr userDrawn="1">
            <p:ph type="subTitle" idx="1"/>
          </p:nvPr>
        </p:nvSpPr>
        <p:spPr>
          <a:xfrm>
            <a:off x="641447" y="2621920"/>
            <a:ext cx="4642216" cy="903713"/>
          </a:xfrm>
          <a:prstGeom prst="rect">
            <a:avLst/>
          </a:prstGeom>
        </p:spPr>
        <p:txBody>
          <a:bodyPr lIns="0" tIns="0" rIns="0" bIns="0"/>
          <a:lstStyle>
            <a:lvl1pPr marL="0" indent="0">
              <a:spcBef>
                <a:spcPct val="0"/>
              </a:spcBef>
              <a:buFont typeface="Wingdings" pitchFamily="2" charset="2"/>
              <a:buNone/>
              <a:defRPr sz="17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dirty="0"/>
          </a:p>
        </p:txBody>
      </p:sp>
      <p:pic>
        <p:nvPicPr>
          <p:cNvPr id="10" name="Picture 9">
            <a:extLst>
              <a:ext uri="{FF2B5EF4-FFF2-40B4-BE49-F238E27FC236}">
                <a16:creationId xmlns:a16="http://schemas.microsoft.com/office/drawing/2014/main" id="{330F219F-6F1D-44AD-8045-37BE400ED7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34914" y="272229"/>
            <a:ext cx="1432951" cy="1021373"/>
          </a:xfrm>
          <a:prstGeom prst="rect">
            <a:avLst/>
          </a:prstGeom>
        </p:spPr>
      </p:pic>
    </p:spTree>
    <p:extLst>
      <p:ext uri="{BB962C8B-B14F-4D97-AF65-F5344CB8AC3E}">
        <p14:creationId xmlns:p14="http://schemas.microsoft.com/office/powerpoint/2010/main" val="211693365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20" y="282576"/>
            <a:ext cx="7785747"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10" name="Content Placeholder 9"/>
          <p:cNvSpPr>
            <a:spLocks noGrp="1"/>
          </p:cNvSpPr>
          <p:nvPr>
            <p:ph sz="quarter" idx="11"/>
          </p:nvPr>
        </p:nvSpPr>
        <p:spPr>
          <a:xfrm>
            <a:off x="644420" y="1447799"/>
            <a:ext cx="7785747"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C50266FE-C656-44E6-9CA6-7F5171462E12}"/>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8" name="Arrow: Pentagon 7">
            <a:extLst>
              <a:ext uri="{FF2B5EF4-FFF2-40B4-BE49-F238E27FC236}">
                <a16:creationId xmlns:a16="http://schemas.microsoft.com/office/drawing/2014/main" id="{A338BD4E-DF10-4C60-8F04-7AD64F87B82E}"/>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3" name="Picture 12">
            <a:extLst>
              <a:ext uri="{FF2B5EF4-FFF2-40B4-BE49-F238E27FC236}">
                <a16:creationId xmlns:a16="http://schemas.microsoft.com/office/drawing/2014/main" id="{EA62895B-86B3-4CAF-81EA-19DB47379E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361954044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900">
                <a:solidFill>
                  <a:schemeClr val="accent1"/>
                </a:solidFill>
                <a:latin typeface="Segoe UI Light" pitchFamily="34" charset="0"/>
              </a:defRPr>
            </a:lvl1pPr>
          </a:lstStyle>
          <a:p>
            <a:r>
              <a:rPr lang="en-US"/>
              <a:t>Click icon to add table</a:t>
            </a:r>
            <a:endParaRPr lang="en-GB" dirty="0"/>
          </a:p>
        </p:txBody>
      </p:sp>
      <p:sp>
        <p:nvSpPr>
          <p:cNvPr id="8" name="Rectangle 7">
            <a:extLst>
              <a:ext uri="{FF2B5EF4-FFF2-40B4-BE49-F238E27FC236}">
                <a16:creationId xmlns:a16="http://schemas.microsoft.com/office/drawing/2014/main" id="{69D4FD89-1E32-44B8-B244-E29998C025C0}"/>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9" name="Arrow: Pentagon 8">
            <a:extLst>
              <a:ext uri="{FF2B5EF4-FFF2-40B4-BE49-F238E27FC236}">
                <a16:creationId xmlns:a16="http://schemas.microsoft.com/office/drawing/2014/main" id="{241B590F-5536-44BE-9F9B-E849B668AB5C}"/>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1" name="Picture 10">
            <a:extLst>
              <a:ext uri="{FF2B5EF4-FFF2-40B4-BE49-F238E27FC236}">
                <a16:creationId xmlns:a16="http://schemas.microsoft.com/office/drawing/2014/main" id="{EDF04D4F-7B22-400E-B155-11CD03E3B6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79669550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7" y="1447799"/>
            <a:ext cx="3756132" cy="2727000"/>
          </a:xfrm>
          <a:prstGeom prst="rect">
            <a:avLst/>
          </a:prstGeom>
        </p:spPr>
        <p:txBody>
          <a:bodyPr lIns="0" tIns="0" rIns="0" bIns="0"/>
          <a:lstStyle>
            <a:lvl1pPr marL="0" indent="0" defTabSz="201211">
              <a:lnSpc>
                <a:spcPct val="100000"/>
              </a:lnSpc>
              <a:spcBef>
                <a:spcPts val="0"/>
              </a:spcBef>
              <a:spcAft>
                <a:spcPts val="750"/>
              </a:spcAft>
              <a:defRPr sz="1200">
                <a:latin typeface="Segoe UI" panose="020B0502040204020203" pitchFamily="34" charset="0"/>
                <a:cs typeface="Segoe UI" panose="020B0502040204020203" pitchFamily="34" charset="0"/>
              </a:defRPr>
            </a:lvl1pPr>
            <a:lvl2pPr marL="161996" indent="-161996" defTabSz="201211">
              <a:lnSpc>
                <a:spcPct val="100000"/>
              </a:lnSpc>
              <a:spcBef>
                <a:spcPts val="0"/>
              </a:spcBef>
              <a:spcAft>
                <a:spcPts val="750"/>
              </a:spcAft>
              <a:buClr>
                <a:schemeClr val="accent1"/>
              </a:buClr>
              <a:buSzPct val="100000"/>
              <a:buFont typeface="Arial" pitchFamily="34" charset="0"/>
              <a:buChar char="•"/>
              <a:defRPr sz="1200">
                <a:latin typeface="Segoe UI" panose="020B0502040204020203" pitchFamily="34" charset="0"/>
                <a:cs typeface="Segoe UI" panose="020B0502040204020203" pitchFamily="34" charset="0"/>
              </a:defRPr>
            </a:lvl2pPr>
            <a:lvl3pPr marL="323993" indent="-161996" defTabSz="201211">
              <a:lnSpc>
                <a:spcPct val="100000"/>
              </a:lnSpc>
              <a:spcBef>
                <a:spcPts val="0"/>
              </a:spcBef>
              <a:spcAft>
                <a:spcPts val="750"/>
              </a:spcAft>
              <a:buClr>
                <a:schemeClr val="tx1"/>
              </a:buClr>
              <a:buSzPct val="100000"/>
              <a:buFont typeface="Symbol" pitchFamily="18" charset="2"/>
              <a:buChar char="-"/>
              <a:defRPr sz="1200">
                <a:latin typeface="Segoe UI" panose="020B0502040204020203" pitchFamily="34" charset="0"/>
                <a:cs typeface="Segoe UI" panose="020B0502040204020203" pitchFamily="34" charset="0"/>
              </a:defRPr>
            </a:lvl3pPr>
            <a:lvl4pPr defTabSz="201211">
              <a:lnSpc>
                <a:spcPct val="100000"/>
              </a:lnSpc>
              <a:spcBef>
                <a:spcPts val="0"/>
              </a:spcBef>
              <a:spcAft>
                <a:spcPts val="600"/>
              </a:spcAft>
              <a:buClr>
                <a:schemeClr val="tx1"/>
              </a:buClr>
              <a:buSzPct val="75000"/>
              <a:buFont typeface="Wingdings" pitchFamily="2" charset="2"/>
              <a:buChar char=""/>
              <a:defRPr sz="1200"/>
            </a:lvl4pPr>
            <a:lvl5pPr defTabSz="201211">
              <a:lnSpc>
                <a:spcPct val="100000"/>
              </a:lnSpc>
              <a:spcBef>
                <a:spcPts val="0"/>
              </a:spcBef>
              <a:spcAft>
                <a:spcPts val="600"/>
              </a:spcAft>
              <a:buClr>
                <a:schemeClr val="tx1"/>
              </a:buClr>
              <a:buSzPct val="75000"/>
              <a:buFont typeface="Wingdings" pitchFamily="2" charset="2"/>
              <a:buChar char=""/>
              <a:defRPr sz="1050"/>
            </a:lvl5pPr>
            <a:lvl6pPr defTabSz="201211">
              <a:lnSpc>
                <a:spcPct val="100000"/>
              </a:lnSpc>
              <a:spcAft>
                <a:spcPts val="6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9"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0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dirty="0"/>
          </a:p>
        </p:txBody>
      </p:sp>
      <p:sp>
        <p:nvSpPr>
          <p:cNvPr id="10" name="Rectangle 9">
            <a:extLst>
              <a:ext uri="{FF2B5EF4-FFF2-40B4-BE49-F238E27FC236}">
                <a16:creationId xmlns:a16="http://schemas.microsoft.com/office/drawing/2014/main" id="{7C5F41BE-948D-4AEE-9739-56F15093E772}"/>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9" name="Arrow: Pentagon 8">
            <a:extLst>
              <a:ext uri="{FF2B5EF4-FFF2-40B4-BE49-F238E27FC236}">
                <a16:creationId xmlns:a16="http://schemas.microsoft.com/office/drawing/2014/main" id="{8ED6AA58-74FA-46EB-8E73-A9A162C2CDB7}"/>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11" name="Picture 10">
            <a:extLst>
              <a:ext uri="{FF2B5EF4-FFF2-40B4-BE49-F238E27FC236}">
                <a16:creationId xmlns:a16="http://schemas.microsoft.com/office/drawing/2014/main" id="{4A9B4657-F662-4904-93DC-08325698B7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146743713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52"/>
            <a:ext cx="3250712" cy="7340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6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01211" rtl="0" eaLnBrk="1" latinLnBrk="0" hangingPunct="1">
              <a:lnSpc>
                <a:spcPct val="90000"/>
              </a:lnSpc>
              <a:spcBef>
                <a:spcPts val="0"/>
              </a:spcBef>
              <a:spcAft>
                <a:spcPts val="0"/>
              </a:spcAft>
              <a:buClr>
                <a:schemeClr val="accent2"/>
              </a:buClr>
              <a:buSzPct val="85000"/>
              <a:buFont typeface="Wingdings" pitchFamily="2" charset="2"/>
              <a:buNone/>
            </a:pPr>
            <a:r>
              <a:rPr lang="en-US" dirty="0"/>
              <a:t>Click to edit Master text styles</a:t>
            </a:r>
            <a:endParaRPr lang="en-GB" dirty="0"/>
          </a:p>
        </p:txBody>
      </p:sp>
      <p:sp>
        <p:nvSpPr>
          <p:cNvPr id="9" name="Rectangle 8">
            <a:extLst>
              <a:ext uri="{FF2B5EF4-FFF2-40B4-BE49-F238E27FC236}">
                <a16:creationId xmlns:a16="http://schemas.microsoft.com/office/drawing/2014/main" id="{7B16E203-463C-4E93-9F43-1C19482A8793}"/>
              </a:ext>
            </a:extLst>
          </p:cNvPr>
          <p:cNvSpPr/>
          <p:nvPr userDrawn="1"/>
        </p:nvSpPr>
        <p:spPr>
          <a:xfrm>
            <a:off x="267859" y="4411322"/>
            <a:ext cx="8876141"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sp>
        <p:nvSpPr>
          <p:cNvPr id="7" name="Arrow: Pentagon 6">
            <a:extLst>
              <a:ext uri="{FF2B5EF4-FFF2-40B4-BE49-F238E27FC236}">
                <a16:creationId xmlns:a16="http://schemas.microsoft.com/office/drawing/2014/main" id="{FD5F0EF4-882F-4CBE-85A0-0C23E7B01292}"/>
              </a:ext>
            </a:extLst>
          </p:cNvPr>
          <p:cNvSpPr/>
          <p:nvPr userDrawn="1"/>
        </p:nvSpPr>
        <p:spPr>
          <a:xfrm>
            <a:off x="2" y="4411322"/>
            <a:ext cx="7721599"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78" rtl="0" eaLnBrk="1" latinLnBrk="0" hangingPunct="1">
              <a:defRPr sz="1800" kern="1200">
                <a:solidFill>
                  <a:schemeClr val="lt1"/>
                </a:solidFill>
                <a:latin typeface="+mn-lt"/>
                <a:ea typeface="+mn-ea"/>
                <a:cs typeface="+mn-cs"/>
              </a:defRPr>
            </a:lvl1pPr>
            <a:lvl2pPr marL="457189" algn="l" defTabSz="914378" rtl="0" eaLnBrk="1" latinLnBrk="0" hangingPunct="1">
              <a:defRPr sz="1800" kern="1200">
                <a:solidFill>
                  <a:schemeClr val="lt1"/>
                </a:solidFill>
                <a:latin typeface="+mn-lt"/>
                <a:ea typeface="+mn-ea"/>
                <a:cs typeface="+mn-cs"/>
              </a:defRPr>
            </a:lvl2pPr>
            <a:lvl3pPr marL="914378" algn="l" defTabSz="914378" rtl="0" eaLnBrk="1" latinLnBrk="0" hangingPunct="1">
              <a:defRPr sz="1800" kern="1200">
                <a:solidFill>
                  <a:schemeClr val="lt1"/>
                </a:solidFill>
                <a:latin typeface="+mn-lt"/>
                <a:ea typeface="+mn-ea"/>
                <a:cs typeface="+mn-cs"/>
              </a:defRPr>
            </a:lvl3pPr>
            <a:lvl4pPr marL="1371566" algn="l" defTabSz="914378" rtl="0" eaLnBrk="1" latinLnBrk="0" hangingPunct="1">
              <a:defRPr sz="1800" kern="1200">
                <a:solidFill>
                  <a:schemeClr val="lt1"/>
                </a:solidFill>
                <a:latin typeface="+mn-lt"/>
                <a:ea typeface="+mn-ea"/>
                <a:cs typeface="+mn-cs"/>
              </a:defRPr>
            </a:lvl4pPr>
            <a:lvl5pPr marL="1828754" algn="l" defTabSz="914378" rtl="0" eaLnBrk="1" latinLnBrk="0" hangingPunct="1">
              <a:defRPr sz="1800" kern="1200">
                <a:solidFill>
                  <a:schemeClr val="lt1"/>
                </a:solidFill>
                <a:latin typeface="+mn-lt"/>
                <a:ea typeface="+mn-ea"/>
                <a:cs typeface="+mn-cs"/>
              </a:defRPr>
            </a:lvl5pPr>
            <a:lvl6pPr marL="2285943" algn="l" defTabSz="914378" rtl="0" eaLnBrk="1" latinLnBrk="0" hangingPunct="1">
              <a:defRPr sz="1800" kern="1200">
                <a:solidFill>
                  <a:schemeClr val="lt1"/>
                </a:solidFill>
                <a:latin typeface="+mn-lt"/>
                <a:ea typeface="+mn-ea"/>
                <a:cs typeface="+mn-cs"/>
              </a:defRPr>
            </a:lvl6pPr>
            <a:lvl7pPr marL="2743132" algn="l" defTabSz="914378" rtl="0" eaLnBrk="1" latinLnBrk="0" hangingPunct="1">
              <a:defRPr sz="1800" kern="1200">
                <a:solidFill>
                  <a:schemeClr val="lt1"/>
                </a:solidFill>
                <a:latin typeface="+mn-lt"/>
                <a:ea typeface="+mn-ea"/>
                <a:cs typeface="+mn-cs"/>
              </a:defRPr>
            </a:lvl7pPr>
            <a:lvl8pPr marL="3200320" algn="l" defTabSz="914378" rtl="0" eaLnBrk="1" latinLnBrk="0" hangingPunct="1">
              <a:defRPr sz="1800" kern="1200">
                <a:solidFill>
                  <a:schemeClr val="lt1"/>
                </a:solidFill>
                <a:latin typeface="+mn-lt"/>
                <a:ea typeface="+mn-ea"/>
                <a:cs typeface="+mn-cs"/>
              </a:defRPr>
            </a:lvl8pPr>
            <a:lvl9pPr marL="3657509" algn="l" defTabSz="914378" rtl="0" eaLnBrk="1" latinLnBrk="0" hangingPunct="1">
              <a:defRPr sz="1800" kern="1200">
                <a:solidFill>
                  <a:schemeClr val="lt1"/>
                </a:solidFill>
                <a:latin typeface="+mn-lt"/>
                <a:ea typeface="+mn-ea"/>
                <a:cs typeface="+mn-cs"/>
              </a:defRPr>
            </a:lvl9pPr>
          </a:lstStyle>
          <a:p>
            <a:pPr algn="ctr"/>
            <a:endParaRPr lang="en-GB" sz="1350"/>
          </a:p>
        </p:txBody>
      </p:sp>
      <p:pic>
        <p:nvPicPr>
          <p:cNvPr id="8" name="Picture 7">
            <a:extLst>
              <a:ext uri="{FF2B5EF4-FFF2-40B4-BE49-F238E27FC236}">
                <a16:creationId xmlns:a16="http://schemas.microsoft.com/office/drawing/2014/main" id="{93242219-5412-4668-BACF-7BED3E2ED27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05432" y="4513635"/>
            <a:ext cx="762433" cy="543444"/>
          </a:xfrm>
          <a:prstGeom prst="rect">
            <a:avLst/>
          </a:prstGeom>
        </p:spPr>
      </p:pic>
    </p:spTree>
    <p:extLst>
      <p:ext uri="{BB962C8B-B14F-4D97-AF65-F5344CB8AC3E}">
        <p14:creationId xmlns:p14="http://schemas.microsoft.com/office/powerpoint/2010/main" val="4080486600"/>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A1A6DC66-A8A2-4363-B31E-0064E2F82568}"/>
              </a:ext>
            </a:extLst>
          </p:cNvPr>
          <p:cNvGrpSpPr/>
          <p:nvPr userDrawn="1"/>
        </p:nvGrpSpPr>
        <p:grpSpPr>
          <a:xfrm>
            <a:off x="-1" y="2191102"/>
            <a:ext cx="4734543" cy="2952399"/>
            <a:chOff x="1247883" y="0"/>
            <a:chExt cx="6186187" cy="5143500"/>
          </a:xfrm>
        </p:grpSpPr>
        <p:sp>
          <p:nvSpPr>
            <p:cNvPr id="8" name="Arrow: Pentagon 7">
              <a:extLst>
                <a:ext uri="{FF2B5EF4-FFF2-40B4-BE49-F238E27FC236}">
                  <a16:creationId xmlns:a16="http://schemas.microsoft.com/office/drawing/2014/main" id="{F748ECD6-4B4C-4C55-B06F-4BE420162605}"/>
                </a:ext>
              </a:extLst>
            </p:cNvPr>
            <p:cNvSpPr/>
            <p:nvPr userDrawn="1"/>
          </p:nvSpPr>
          <p:spPr>
            <a:xfrm>
              <a:off x="1247883" y="246888"/>
              <a:ext cx="6186187" cy="4663440"/>
            </a:xfrm>
            <a:prstGeom prst="homePlate">
              <a:avLst>
                <a:gd name="adj" fmla="val 46531"/>
              </a:avLst>
            </a:prstGeom>
            <a:solidFill>
              <a:srgbClr val="800D3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sp>
          <p:nvSpPr>
            <p:cNvPr id="9" name="Arrow: Pentagon 8">
              <a:extLst>
                <a:ext uri="{FF2B5EF4-FFF2-40B4-BE49-F238E27FC236}">
                  <a16:creationId xmlns:a16="http://schemas.microsoft.com/office/drawing/2014/main" id="{300D8902-7CB3-4E01-9131-EB867FF7BA3B}"/>
                </a:ext>
              </a:extLst>
            </p:cNvPr>
            <p:cNvSpPr/>
            <p:nvPr userDrawn="1"/>
          </p:nvSpPr>
          <p:spPr>
            <a:xfrm>
              <a:off x="1247883" y="0"/>
              <a:ext cx="5573092" cy="5143500"/>
            </a:xfrm>
            <a:prstGeom prst="homePlate">
              <a:avLst>
                <a:gd name="adj" fmla="val 46678"/>
              </a:avLst>
            </a:prstGeom>
            <a:gradFill>
              <a:gsLst>
                <a:gs pos="0">
                  <a:srgbClr val="DC004E">
                    <a:alpha val="31000"/>
                  </a:srgbClr>
                </a:gs>
                <a:gs pos="59000">
                  <a:srgbClr val="800D30">
                    <a:lumMod val="93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10" name="Text Placeholder 9"/>
          <p:cNvSpPr>
            <a:spLocks noGrp="1"/>
          </p:cNvSpPr>
          <p:nvPr>
            <p:ph type="body" sz="quarter" idx="10" hasCustomPrompt="1"/>
          </p:nvPr>
        </p:nvSpPr>
        <p:spPr>
          <a:xfrm>
            <a:off x="648272" y="2708910"/>
            <a:ext cx="2321375" cy="1884656"/>
          </a:xfrm>
          <a:prstGeom prst="rect">
            <a:avLst/>
          </a:prstGeom>
          <a:noFill/>
          <a:ln w="76200">
            <a:noFill/>
            <a:miter lim="800000"/>
          </a:ln>
        </p:spPr>
        <p:txBody>
          <a:bodyPr wrap="square" lIns="0" tIns="0" rIns="288000" bIns="0" anchor="ctr">
            <a:noAutofit/>
          </a:bodyPr>
          <a:lstStyle>
            <a:lvl1pPr>
              <a:lnSpc>
                <a:spcPct val="90000"/>
              </a:lnSpc>
              <a:spcAft>
                <a:spcPts val="0"/>
              </a:spcAft>
              <a:defRPr lang="en-GB" sz="200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dirty="0"/>
              <a:t>Click to edit Master text styles</a:t>
            </a:r>
            <a:endParaRPr lang="en-GB" dirty="0"/>
          </a:p>
        </p:txBody>
      </p:sp>
    </p:spTree>
    <p:extLst>
      <p:ext uri="{BB962C8B-B14F-4D97-AF65-F5344CB8AC3E}">
        <p14:creationId xmlns:p14="http://schemas.microsoft.com/office/powerpoint/2010/main" val="632207895"/>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968FFB-A292-4402-BA75-811C9A6E8E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12277" y="1539087"/>
            <a:ext cx="2897583" cy="2065327"/>
          </a:xfrm>
          <a:prstGeom prst="rect">
            <a:avLst/>
          </a:prstGeom>
        </p:spPr>
      </p:pic>
    </p:spTree>
    <p:extLst>
      <p:ext uri="{BB962C8B-B14F-4D97-AF65-F5344CB8AC3E}">
        <p14:creationId xmlns:p14="http://schemas.microsoft.com/office/powerpoint/2010/main" val="3224192955"/>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10D70D33-2D9C-4524-87E7-FA110AF1704E}"/>
              </a:ext>
            </a:extLst>
          </p:cNvPr>
          <p:cNvSpPr/>
          <p:nvPr userDrawn="1"/>
        </p:nvSpPr>
        <p:spPr>
          <a:xfrm>
            <a:off x="1" y="311988"/>
            <a:ext cx="8085512" cy="4513622"/>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CCB84F9F-1D9D-4F65-A20C-E2C54459E3EE}"/>
              </a:ext>
            </a:extLst>
          </p:cNvPr>
          <p:cNvSpPr/>
          <p:nvPr userDrawn="1"/>
        </p:nvSpPr>
        <p:spPr>
          <a:xfrm>
            <a:off x="0" y="-5901"/>
            <a:ext cx="7572781" cy="5149401"/>
          </a:xfrm>
          <a:custGeom>
            <a:avLst/>
            <a:gdLst>
              <a:gd name="connsiteX0" fmla="*/ 0 w 6713982"/>
              <a:gd name="connsiteY0" fmla="*/ 0 h 5143500"/>
              <a:gd name="connsiteX1" fmla="*/ 4313099 w 6713982"/>
              <a:gd name="connsiteY1" fmla="*/ 0 h 5143500"/>
              <a:gd name="connsiteX2" fmla="*/ 6713982 w 6713982"/>
              <a:gd name="connsiteY2" fmla="*/ 2571750 h 5143500"/>
              <a:gd name="connsiteX3" fmla="*/ 4313099 w 6713982"/>
              <a:gd name="connsiteY3" fmla="*/ 5143500 h 5143500"/>
              <a:gd name="connsiteX4" fmla="*/ 0 w 6713982"/>
              <a:gd name="connsiteY4" fmla="*/ 5143500 h 5143500"/>
              <a:gd name="connsiteX5" fmla="*/ 0 w 6713982"/>
              <a:gd name="connsiteY5" fmla="*/ 0 h 5143500"/>
              <a:gd name="connsiteX0" fmla="*/ 0 w 7209527"/>
              <a:gd name="connsiteY0" fmla="*/ 0 h 5149400"/>
              <a:gd name="connsiteX1" fmla="*/ 4808644 w 7209527"/>
              <a:gd name="connsiteY1" fmla="*/ 5900 h 5149400"/>
              <a:gd name="connsiteX2" fmla="*/ 7209527 w 7209527"/>
              <a:gd name="connsiteY2" fmla="*/ 2577650 h 5149400"/>
              <a:gd name="connsiteX3" fmla="*/ 4808644 w 7209527"/>
              <a:gd name="connsiteY3" fmla="*/ 5149400 h 5149400"/>
              <a:gd name="connsiteX4" fmla="*/ 495545 w 7209527"/>
              <a:gd name="connsiteY4" fmla="*/ 5149400 h 5149400"/>
              <a:gd name="connsiteX5" fmla="*/ 0 w 7209527"/>
              <a:gd name="connsiteY5" fmla="*/ 0 h 5149400"/>
              <a:gd name="connsiteX0" fmla="*/ 0 w 7209527"/>
              <a:gd name="connsiteY0" fmla="*/ 0 h 5155300"/>
              <a:gd name="connsiteX1" fmla="*/ 4808644 w 7209527"/>
              <a:gd name="connsiteY1" fmla="*/ 5900 h 5155300"/>
              <a:gd name="connsiteX2" fmla="*/ 7209527 w 7209527"/>
              <a:gd name="connsiteY2" fmla="*/ 2577650 h 5155300"/>
              <a:gd name="connsiteX3" fmla="*/ 4808644 w 7209527"/>
              <a:gd name="connsiteY3" fmla="*/ 5149400 h 5155300"/>
              <a:gd name="connsiteX4" fmla="*/ 5899 w 7209527"/>
              <a:gd name="connsiteY4" fmla="*/ 5155300 h 5155300"/>
              <a:gd name="connsiteX5" fmla="*/ 0 w 7209527"/>
              <a:gd name="connsiteY5" fmla="*/ 0 h 5155300"/>
              <a:gd name="connsiteX0" fmla="*/ 0 w 7351112"/>
              <a:gd name="connsiteY0" fmla="*/ 0 h 5155300"/>
              <a:gd name="connsiteX1" fmla="*/ 4950229 w 7351112"/>
              <a:gd name="connsiteY1" fmla="*/ 5900 h 5155300"/>
              <a:gd name="connsiteX2" fmla="*/ 7351112 w 7351112"/>
              <a:gd name="connsiteY2" fmla="*/ 2577650 h 5155300"/>
              <a:gd name="connsiteX3" fmla="*/ 4950229 w 7351112"/>
              <a:gd name="connsiteY3" fmla="*/ 5149400 h 5155300"/>
              <a:gd name="connsiteX4" fmla="*/ 147484 w 7351112"/>
              <a:gd name="connsiteY4" fmla="*/ 5155300 h 5155300"/>
              <a:gd name="connsiteX5" fmla="*/ 0 w 7351112"/>
              <a:gd name="connsiteY5" fmla="*/ 0 h 5155300"/>
              <a:gd name="connsiteX0" fmla="*/ 0 w 7351112"/>
              <a:gd name="connsiteY0" fmla="*/ 0 h 5149401"/>
              <a:gd name="connsiteX1" fmla="*/ 4950229 w 7351112"/>
              <a:gd name="connsiteY1" fmla="*/ 5900 h 5149401"/>
              <a:gd name="connsiteX2" fmla="*/ 7351112 w 7351112"/>
              <a:gd name="connsiteY2" fmla="*/ 2577650 h 5149401"/>
              <a:gd name="connsiteX3" fmla="*/ 4950229 w 7351112"/>
              <a:gd name="connsiteY3" fmla="*/ 5149400 h 5149401"/>
              <a:gd name="connsiteX4" fmla="*/ 5899 w 7351112"/>
              <a:gd name="connsiteY4" fmla="*/ 5149401 h 5149401"/>
              <a:gd name="connsiteX5" fmla="*/ 0 w 7351112"/>
              <a:gd name="connsiteY5" fmla="*/ 0 h 51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51112" h="5149401">
                <a:moveTo>
                  <a:pt x="0" y="0"/>
                </a:moveTo>
                <a:lnTo>
                  <a:pt x="4950229" y="5900"/>
                </a:lnTo>
                <a:lnTo>
                  <a:pt x="7351112" y="2577650"/>
                </a:lnTo>
                <a:lnTo>
                  <a:pt x="4950229" y="5149400"/>
                </a:lnTo>
                <a:lnTo>
                  <a:pt x="5899" y="5149401"/>
                </a:lnTo>
                <a:cubicBezTo>
                  <a:pt x="3933" y="3430968"/>
                  <a:pt x="1966" y="1718433"/>
                  <a:pt x="0" y="0"/>
                </a:cubicBezTo>
                <a:close/>
              </a:path>
            </a:pathLst>
          </a:cu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5" name="Picture 4">
            <a:extLst>
              <a:ext uri="{FF2B5EF4-FFF2-40B4-BE49-F238E27FC236}">
                <a16:creationId xmlns:a16="http://schemas.microsoft.com/office/drawing/2014/main" id="{CD20319A-64A8-4754-85B3-808A1740FB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992" y="246932"/>
            <a:ext cx="1302820" cy="1238158"/>
          </a:xfrm>
          <a:prstGeom prst="rect">
            <a:avLst/>
          </a:prstGeom>
        </p:spPr>
      </p:pic>
    </p:spTree>
    <p:extLst>
      <p:ext uri="{BB962C8B-B14F-4D97-AF65-F5344CB8AC3E}">
        <p14:creationId xmlns:p14="http://schemas.microsoft.com/office/powerpoint/2010/main" val="34269352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6"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Rectangle 9">
            <a:extLst>
              <a:ext uri="{FF2B5EF4-FFF2-40B4-BE49-F238E27FC236}">
                <a16:creationId xmlns:a16="http://schemas.microsoft.com/office/drawing/2014/main" id="{18A562A5-943A-45F9-B763-1B02F45D50BF}"/>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Arrow: Pentagon 13">
            <a:extLst>
              <a:ext uri="{FF2B5EF4-FFF2-40B4-BE49-F238E27FC236}">
                <a16:creationId xmlns:a16="http://schemas.microsoft.com/office/drawing/2014/main" id="{45138CBE-F724-4A88-A637-C94B1578211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a:extLst>
              <a:ext uri="{FF2B5EF4-FFF2-40B4-BE49-F238E27FC236}">
                <a16:creationId xmlns:a16="http://schemas.microsoft.com/office/drawing/2014/main" id="{EAAA96E4-5CE6-4447-BC17-733227338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UC Title and Content">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9" y="282576"/>
            <a:ext cx="7785746"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Content Placeholder 9"/>
          <p:cNvSpPr>
            <a:spLocks noGrp="1"/>
          </p:cNvSpPr>
          <p:nvPr>
            <p:ph sz="quarter" idx="11"/>
          </p:nvPr>
        </p:nvSpPr>
        <p:spPr>
          <a:xfrm>
            <a:off x="644419" y="1447799"/>
            <a:ext cx="7785746"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C8343203-04E9-413C-AE99-E7D0F01EDE0A}"/>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1" name="Arrow: Pentagon 10">
            <a:extLst>
              <a:ext uri="{FF2B5EF4-FFF2-40B4-BE49-F238E27FC236}">
                <a16:creationId xmlns:a16="http://schemas.microsoft.com/office/drawing/2014/main" id="{B15344ED-36E4-4AD9-B96E-7672D5A25B7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A850DEC8-F4E0-4A41-B312-0D9D19CC9DA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806067519"/>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UC Title and Table">
    <p:spTree>
      <p:nvGrpSpPr>
        <p:cNvPr id="1" name=""/>
        <p:cNvGrpSpPr/>
        <p:nvPr/>
      </p:nvGrpSpPr>
      <p:grpSpPr>
        <a:xfrm>
          <a:off x="0" y="0"/>
          <a:ext cx="0" cy="0"/>
          <a:chOff x="0" y="0"/>
          <a:chExt cx="0" cy="0"/>
        </a:xfrm>
      </p:grpSpPr>
      <p:sp>
        <p:nvSpPr>
          <p:cNvPr id="34"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7" name="Table Placeholder 6"/>
          <p:cNvSpPr>
            <a:spLocks noGrp="1"/>
          </p:cNvSpPr>
          <p:nvPr>
            <p:ph type="tbl" sz="quarter" idx="12"/>
          </p:nvPr>
        </p:nvSpPr>
        <p:spPr>
          <a:xfrm>
            <a:off x="650875" y="1447800"/>
            <a:ext cx="7786800" cy="2727000"/>
          </a:xfrm>
          <a:prstGeom prst="rect">
            <a:avLst/>
          </a:prstGeom>
        </p:spPr>
        <p:txBody>
          <a:bodyPr lIns="0" tIns="0" rIns="0" bIns="0"/>
          <a:lstStyle>
            <a:lvl1pPr>
              <a:defRPr sz="1200">
                <a:solidFill>
                  <a:schemeClr val="accent1"/>
                </a:solidFill>
                <a:latin typeface="Segoe UI Light" pitchFamily="34" charset="0"/>
              </a:defRPr>
            </a:lvl1pPr>
          </a:lstStyle>
          <a:p>
            <a:r>
              <a:rPr lang="en-US"/>
              <a:t>Click icon to add table</a:t>
            </a:r>
            <a:endParaRPr lang="en-GB"/>
          </a:p>
        </p:txBody>
      </p:sp>
      <p:sp>
        <p:nvSpPr>
          <p:cNvPr id="11" name="Rectangle 10">
            <a:extLst>
              <a:ext uri="{FF2B5EF4-FFF2-40B4-BE49-F238E27FC236}">
                <a16:creationId xmlns:a16="http://schemas.microsoft.com/office/drawing/2014/main" id="{65B5C6C7-4A76-4F18-94BD-0FB7A8D30A88}"/>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2" name="Arrow: Pentagon 11">
            <a:extLst>
              <a:ext uri="{FF2B5EF4-FFF2-40B4-BE49-F238E27FC236}">
                <a16:creationId xmlns:a16="http://schemas.microsoft.com/office/drawing/2014/main" id="{F7147427-64DB-4D45-B0E5-F4DEC874C0A5}"/>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5" name="Picture 14">
            <a:extLst>
              <a:ext uri="{FF2B5EF4-FFF2-40B4-BE49-F238E27FC236}">
                <a16:creationId xmlns:a16="http://schemas.microsoft.com/office/drawing/2014/main" id="{BCD521C4-D358-4A04-A5AB-AD04CD5E0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794521995"/>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UC Two Column Content">
    <p:spTree>
      <p:nvGrpSpPr>
        <p:cNvPr id="1" name=""/>
        <p:cNvGrpSpPr/>
        <p:nvPr/>
      </p:nvGrpSpPr>
      <p:grpSpPr>
        <a:xfrm>
          <a:off x="0" y="0"/>
          <a:ext cx="0" cy="0"/>
          <a:chOff x="0" y="0"/>
          <a:chExt cx="0" cy="0"/>
        </a:xfrm>
      </p:grpSpPr>
      <p:sp>
        <p:nvSpPr>
          <p:cNvPr id="18" name="Content Placeholder 9"/>
          <p:cNvSpPr>
            <a:spLocks noGrp="1"/>
          </p:cNvSpPr>
          <p:nvPr>
            <p:ph sz="quarter" idx="11"/>
          </p:nvPr>
        </p:nvSpPr>
        <p:spPr>
          <a:xfrm>
            <a:off x="644419"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0" name="Content Placeholder 9"/>
          <p:cNvSpPr>
            <a:spLocks noGrp="1"/>
          </p:cNvSpPr>
          <p:nvPr>
            <p:ph sz="quarter" idx="12"/>
          </p:nvPr>
        </p:nvSpPr>
        <p:spPr>
          <a:xfrm>
            <a:off x="4675086" y="1447799"/>
            <a:ext cx="3756132" cy="2727000"/>
          </a:xfrm>
          <a:prstGeom prst="rect">
            <a:avLst/>
          </a:prstGeom>
        </p:spPr>
        <p:txBody>
          <a:bodyPr lIns="0" tIns="0" rIns="0" bIns="0"/>
          <a:lstStyle>
            <a:lvl1pPr marL="0" indent="0" defTabSz="268281">
              <a:lnSpc>
                <a:spcPct val="100000"/>
              </a:lnSpc>
              <a:spcBef>
                <a:spcPts val="0"/>
              </a:spcBef>
              <a:spcAft>
                <a:spcPts val="1000"/>
              </a:spcAft>
              <a:defRPr sz="1600">
                <a:latin typeface="Segoe UI" panose="020B0502040204020203" pitchFamily="34" charset="0"/>
                <a:cs typeface="Segoe UI" panose="020B0502040204020203" pitchFamily="34" charset="0"/>
              </a:defRPr>
            </a:lvl1pPr>
            <a:lvl2pPr marL="215995" indent="-215995" defTabSz="268281">
              <a:lnSpc>
                <a:spcPct val="100000"/>
              </a:lnSpc>
              <a:spcBef>
                <a:spcPts val="0"/>
              </a:spcBef>
              <a:spcAft>
                <a:spcPts val="1000"/>
              </a:spcAft>
              <a:buClr>
                <a:schemeClr val="accent1"/>
              </a:buClr>
              <a:buSzPct val="100000"/>
              <a:buFont typeface="Arial" pitchFamily="34" charset="0"/>
              <a:buChar char="•"/>
              <a:defRPr sz="1600">
                <a:latin typeface="Segoe UI" panose="020B0502040204020203" pitchFamily="34" charset="0"/>
                <a:cs typeface="Segoe UI" panose="020B0502040204020203" pitchFamily="34" charset="0"/>
              </a:defRPr>
            </a:lvl2pPr>
            <a:lvl3pPr marL="431990" indent="-215995" defTabSz="268281">
              <a:lnSpc>
                <a:spcPct val="100000"/>
              </a:lnSpc>
              <a:spcBef>
                <a:spcPts val="0"/>
              </a:spcBef>
              <a:spcAft>
                <a:spcPts val="1000"/>
              </a:spcAft>
              <a:buClr>
                <a:schemeClr val="tx1"/>
              </a:buClr>
              <a:buSzPct val="100000"/>
              <a:buFont typeface="Symbol" pitchFamily="18" charset="2"/>
              <a:buChar char="-"/>
              <a:defRPr sz="1600">
                <a:latin typeface="Segoe UI" panose="020B0502040204020203" pitchFamily="34" charset="0"/>
                <a:cs typeface="Segoe UI" panose="020B0502040204020203" pitchFamily="34" charset="0"/>
              </a:defRPr>
            </a:lvl3pPr>
            <a:lvl4pPr defTabSz="268281">
              <a:lnSpc>
                <a:spcPct val="100000"/>
              </a:lnSpc>
              <a:spcBef>
                <a:spcPts val="0"/>
              </a:spcBef>
              <a:spcAft>
                <a:spcPts val="800"/>
              </a:spcAft>
              <a:buClr>
                <a:schemeClr val="tx1"/>
              </a:buClr>
              <a:buSzPct val="75000"/>
              <a:buFont typeface="Wingdings" pitchFamily="2" charset="2"/>
              <a:buChar char=""/>
              <a:defRPr sz="1600"/>
            </a:lvl4pPr>
            <a:lvl5pPr defTabSz="268281">
              <a:lnSpc>
                <a:spcPct val="100000"/>
              </a:lnSpc>
              <a:spcBef>
                <a:spcPts val="0"/>
              </a:spcBef>
              <a:spcAft>
                <a:spcPts val="800"/>
              </a:spcAft>
              <a:buClr>
                <a:schemeClr val="tx1"/>
              </a:buClr>
              <a:buSzPct val="75000"/>
              <a:buFont typeface="Wingdings" pitchFamily="2" charset="2"/>
              <a:buChar char=""/>
              <a:defRPr sz="1400"/>
            </a:lvl5pPr>
            <a:lvl6pPr defTabSz="268281">
              <a:lnSpc>
                <a:spcPct val="100000"/>
              </a:lnSpc>
              <a:spcAft>
                <a:spcPts val="800"/>
              </a:spcAft>
              <a:buClr>
                <a:schemeClr val="tx1"/>
              </a:buClr>
              <a:buSzPct val="75000"/>
              <a:buFont typeface="Wingdings" pitchFamily="2" charset="2"/>
              <a:buChar char=""/>
              <a:defRPr/>
            </a:lvl6pPr>
          </a:lstStyle>
          <a:p>
            <a:pPr lvl="0"/>
            <a:r>
              <a:rPr lang="en-US"/>
              <a:t>Click to edit Master text styles</a:t>
            </a:r>
          </a:p>
          <a:p>
            <a:pPr lvl="1"/>
            <a:r>
              <a:rPr lang="en-US"/>
              <a:t>Second level</a:t>
            </a:r>
          </a:p>
          <a:p>
            <a:pPr lvl="2"/>
            <a:r>
              <a:rPr lang="en-US"/>
              <a:t>Third level</a:t>
            </a:r>
          </a:p>
        </p:txBody>
      </p:sp>
      <p:sp>
        <p:nvSpPr>
          <p:cNvPr id="21" name="Rectangle 2"/>
          <p:cNvSpPr>
            <a:spLocks noGrp="1" noChangeArrowheads="1"/>
          </p:cNvSpPr>
          <p:nvPr>
            <p:ph type="title"/>
          </p:nvPr>
        </p:nvSpPr>
        <p:spPr bwMode="auto">
          <a:xfrm>
            <a:off x="644418" y="282576"/>
            <a:ext cx="778680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defRPr sz="2500" b="0" cap="none" baseline="0">
                <a:solidFill>
                  <a:schemeClr val="accent1"/>
                </a:solidFill>
                <a:latin typeface="Rockwell" panose="02060603020205020403" pitchFamily="18" charset="0"/>
                <a:cs typeface="Segoe UI" panose="020B0502040204020203" pitchFamily="34" charset="0"/>
              </a:defRPr>
            </a:lvl1pPr>
          </a:lstStyle>
          <a:p>
            <a:pPr lvl="0"/>
            <a:r>
              <a:rPr lang="en-US" noProof="0"/>
              <a:t>Click to edit Master title style</a:t>
            </a:r>
            <a:endParaRPr lang="en-GB" noProof="0"/>
          </a:p>
        </p:txBody>
      </p:sp>
      <p:sp>
        <p:nvSpPr>
          <p:cNvPr id="10" name="Rectangle 9">
            <a:extLst>
              <a:ext uri="{FF2B5EF4-FFF2-40B4-BE49-F238E27FC236}">
                <a16:creationId xmlns:a16="http://schemas.microsoft.com/office/drawing/2014/main" id="{18A562A5-943A-45F9-B763-1B02F45D50BF}"/>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4" name="Arrow: Pentagon 13">
            <a:extLst>
              <a:ext uri="{FF2B5EF4-FFF2-40B4-BE49-F238E27FC236}">
                <a16:creationId xmlns:a16="http://schemas.microsoft.com/office/drawing/2014/main" id="{45138CBE-F724-4A88-A637-C94B1578211D}"/>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16" name="Picture 15">
            <a:extLst>
              <a:ext uri="{FF2B5EF4-FFF2-40B4-BE49-F238E27FC236}">
                <a16:creationId xmlns:a16="http://schemas.microsoft.com/office/drawing/2014/main" id="{EAAA96E4-5CE6-4447-BC17-7332273380A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196376730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48"/>
            <a:ext cx="3250712" cy="7894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8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68281" rtl="0" eaLnBrk="1" latinLnBrk="0" hangingPunct="1">
              <a:lnSpc>
                <a:spcPct val="90000"/>
              </a:lnSpc>
              <a:spcBef>
                <a:spcPts val="0"/>
              </a:spcBef>
              <a:spcAft>
                <a:spcPts val="0"/>
              </a:spcAft>
              <a:buClr>
                <a:schemeClr val="accent2"/>
              </a:buClr>
              <a:buSzPct val="85000"/>
              <a:buFont typeface="Wingdings" pitchFamily="2" charset="2"/>
              <a:buNone/>
            </a:pPr>
            <a:r>
              <a:rPr lang="en-US"/>
              <a:t>Click to edit Master text styles</a:t>
            </a:r>
            <a:endParaRPr lang="en-GB"/>
          </a:p>
        </p:txBody>
      </p:sp>
      <p:sp>
        <p:nvSpPr>
          <p:cNvPr id="8" name="Rectangle 7">
            <a:extLst>
              <a:ext uri="{FF2B5EF4-FFF2-40B4-BE49-F238E27FC236}">
                <a16:creationId xmlns:a16="http://schemas.microsoft.com/office/drawing/2014/main" id="{CE7A7F42-7F76-4AB3-990B-EEAA9131970C}"/>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Pentagon 9">
            <a:extLst>
              <a:ext uri="{FF2B5EF4-FFF2-40B4-BE49-F238E27FC236}">
                <a16:creationId xmlns:a16="http://schemas.microsoft.com/office/drawing/2014/main" id="{BAAA6EAA-2103-4AFE-9B55-B5441E14BE0C}"/>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BAEBEC51-C50C-4B8D-B58B-7A73C316B9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5486227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5846C2F-B894-453E-ADAF-2FFE8BAEC098}"/>
              </a:ext>
            </a:extLst>
          </p:cNvPr>
          <p:cNvGrpSpPr/>
          <p:nvPr userDrawn="1"/>
        </p:nvGrpSpPr>
        <p:grpSpPr>
          <a:xfrm>
            <a:off x="0" y="2191101"/>
            <a:ext cx="4869872" cy="2952399"/>
            <a:chOff x="0" y="0"/>
            <a:chExt cx="7218442" cy="5143500"/>
          </a:xfrm>
        </p:grpSpPr>
        <p:sp>
          <p:nvSpPr>
            <p:cNvPr id="17" name="Arrow: Pentagon 16">
              <a:extLst>
                <a:ext uri="{FF2B5EF4-FFF2-40B4-BE49-F238E27FC236}">
                  <a16:creationId xmlns:a16="http://schemas.microsoft.com/office/drawing/2014/main" id="{3F8A21CB-BAFE-4FAB-A982-E1B94FD4896F}"/>
                </a:ext>
              </a:extLst>
            </p:cNvPr>
            <p:cNvSpPr/>
            <p:nvPr userDrawn="1"/>
          </p:nvSpPr>
          <p:spPr>
            <a:xfrm>
              <a:off x="0" y="308173"/>
              <a:ext cx="7218442" cy="4537044"/>
            </a:xfrm>
            <a:prstGeom prst="homePlate">
              <a:avLst>
                <a:gd name="adj" fmla="val 46531"/>
              </a:avLst>
            </a:prstGeom>
            <a:solidFill>
              <a:srgbClr val="800D3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sp>
          <p:nvSpPr>
            <p:cNvPr id="18" name="Arrow: Pentagon 17">
              <a:extLst>
                <a:ext uri="{FF2B5EF4-FFF2-40B4-BE49-F238E27FC236}">
                  <a16:creationId xmlns:a16="http://schemas.microsoft.com/office/drawing/2014/main" id="{D6097A64-43EB-4F9D-9ECA-A33BFF267C76}"/>
                </a:ext>
              </a:extLst>
            </p:cNvPr>
            <p:cNvSpPr/>
            <p:nvPr userDrawn="1"/>
          </p:nvSpPr>
          <p:spPr>
            <a:xfrm>
              <a:off x="0" y="0"/>
              <a:ext cx="6713982" cy="5143500"/>
            </a:xfrm>
            <a:prstGeom prst="homePlate">
              <a:avLst>
                <a:gd name="adj" fmla="val 46678"/>
              </a:avLst>
            </a:prstGeom>
            <a:gradFill>
              <a:gsLst>
                <a:gs pos="0">
                  <a:srgbClr val="DC004E">
                    <a:alpha val="31000"/>
                  </a:srgbClr>
                </a:gs>
                <a:gs pos="59000">
                  <a:srgbClr val="800D30">
                    <a:lumMod val="93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10" name="Text Placeholder 9"/>
          <p:cNvSpPr>
            <a:spLocks noGrp="1"/>
          </p:cNvSpPr>
          <p:nvPr>
            <p:ph type="body" sz="quarter" idx="10" hasCustomPrompt="1"/>
          </p:nvPr>
        </p:nvSpPr>
        <p:spPr>
          <a:xfrm>
            <a:off x="412743" y="2697264"/>
            <a:ext cx="3043966" cy="891064"/>
          </a:xfrm>
          <a:prstGeom prst="rect">
            <a:avLst/>
          </a:prstGeom>
          <a:noFill/>
          <a:ln w="76200">
            <a:noFill/>
            <a:miter lim="800000"/>
          </a:ln>
        </p:spPr>
        <p:txBody>
          <a:bodyPr wrap="square" lIns="0" tIns="0" rIns="0" bIns="0" anchor="t" anchorCtr="0">
            <a:noAutofit/>
          </a:bodyPr>
          <a:lstStyle>
            <a:lvl1pPr>
              <a:lnSpc>
                <a:spcPct val="90000"/>
              </a:lnSpc>
              <a:spcAft>
                <a:spcPts val="0"/>
              </a:spcAft>
              <a:defRPr lang="en-GB" sz="2000" b="1"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err="1"/>
              <a:t>Dyma</a:t>
            </a:r>
            <a:r>
              <a:rPr lang="en-US"/>
              <a:t> </a:t>
            </a:r>
            <a:r>
              <a:rPr lang="en-US" err="1"/>
              <a:t>sleid</a:t>
            </a:r>
            <a:r>
              <a:rPr lang="en-US"/>
              <a:t> </a:t>
            </a:r>
            <a:r>
              <a:rPr lang="en-US" err="1"/>
              <a:t>teitl</a:t>
            </a:r>
            <a:r>
              <a:rPr lang="en-US"/>
              <a:t> </a:t>
            </a:r>
            <a:r>
              <a:rPr lang="en-US" err="1"/>
              <a:t>adran</a:t>
            </a:r>
            <a:r>
              <a:rPr lang="en-US"/>
              <a:t> </a:t>
            </a:r>
            <a:r>
              <a:rPr lang="en-US" err="1"/>
              <a:t>gyda</a:t>
            </a:r>
            <a:r>
              <a:rPr lang="en-US"/>
              <a:t> </a:t>
            </a:r>
            <a:r>
              <a:rPr lang="en-US" err="1"/>
              <a:t>thair</a:t>
            </a:r>
            <a:r>
              <a:rPr lang="en-US"/>
              <a:t> </a:t>
            </a:r>
            <a:r>
              <a:rPr lang="en-US" err="1"/>
              <a:t>llinellau</a:t>
            </a:r>
            <a:r>
              <a:rPr lang="en-US"/>
              <a:t> o </a:t>
            </a:r>
            <a:r>
              <a:rPr lang="en-US" err="1"/>
              <a:t>destun</a:t>
            </a:r>
            <a:endParaRPr lang="en-GB"/>
          </a:p>
        </p:txBody>
      </p:sp>
      <p:sp>
        <p:nvSpPr>
          <p:cNvPr id="6" name="Text Placeholder 9">
            <a:extLst>
              <a:ext uri="{FF2B5EF4-FFF2-40B4-BE49-F238E27FC236}">
                <a16:creationId xmlns:a16="http://schemas.microsoft.com/office/drawing/2014/main" id="{7BB407AF-AED6-4528-993C-AA27AE0A5976}"/>
              </a:ext>
            </a:extLst>
          </p:cNvPr>
          <p:cNvSpPr>
            <a:spLocks noGrp="1"/>
          </p:cNvSpPr>
          <p:nvPr>
            <p:ph type="body" sz="quarter" idx="11" hasCustomPrompt="1"/>
          </p:nvPr>
        </p:nvSpPr>
        <p:spPr>
          <a:xfrm>
            <a:off x="412743" y="3841611"/>
            <a:ext cx="3043966" cy="891064"/>
          </a:xfrm>
          <a:prstGeom prst="rect">
            <a:avLst/>
          </a:prstGeom>
          <a:noFill/>
          <a:ln w="76200">
            <a:noFill/>
            <a:miter lim="800000"/>
          </a:ln>
        </p:spPr>
        <p:txBody>
          <a:bodyPr wrap="square" lIns="0" tIns="0" rIns="0" bIns="0" anchor="t" anchorCtr="0">
            <a:noAutofit/>
          </a:bodyPr>
          <a:lstStyle>
            <a:lvl1pPr>
              <a:lnSpc>
                <a:spcPct val="90000"/>
              </a:lnSpc>
              <a:spcAft>
                <a:spcPts val="0"/>
              </a:spcAft>
              <a:defRPr lang="en-GB" sz="2000" b="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GB"/>
              <a:t>This is a section title slide with two lines of text</a:t>
            </a:r>
          </a:p>
        </p:txBody>
      </p:sp>
    </p:spTree>
    <p:extLst>
      <p:ext uri="{BB962C8B-B14F-4D97-AF65-F5344CB8AC3E}">
        <p14:creationId xmlns:p14="http://schemas.microsoft.com/office/powerpoint/2010/main" val="1659664208"/>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22E01-962E-41FE-ABDE-D87D3D32D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5407" y="1539087"/>
            <a:ext cx="2173187" cy="2065327"/>
          </a:xfrm>
          <a:prstGeom prst="rect">
            <a:avLst/>
          </a:prstGeom>
        </p:spPr>
      </p:pic>
    </p:spTree>
    <p:extLst>
      <p:ext uri="{BB962C8B-B14F-4D97-AF65-F5344CB8AC3E}">
        <p14:creationId xmlns:p14="http://schemas.microsoft.com/office/powerpoint/2010/main" val="2742689764"/>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_TUC Title Slide">
    <p:bg>
      <p:bgPr>
        <a:solidFill>
          <a:schemeClr val="accent1"/>
        </a:solidFill>
        <a:effectLst/>
      </p:bgPr>
    </p:bg>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id="{10D70D33-2D9C-4524-87E7-FA110AF1704E}"/>
              </a:ext>
            </a:extLst>
          </p:cNvPr>
          <p:cNvSpPr/>
          <p:nvPr userDrawn="1"/>
        </p:nvSpPr>
        <p:spPr>
          <a:xfrm>
            <a:off x="0" y="246888"/>
            <a:ext cx="7434072" cy="4663440"/>
          </a:xfrm>
          <a:prstGeom prst="homePlate">
            <a:avLst>
              <a:gd name="adj" fmla="val 46531"/>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8" name="Arrow: Pentagon 7">
            <a:extLst>
              <a:ext uri="{FF2B5EF4-FFF2-40B4-BE49-F238E27FC236}">
                <a16:creationId xmlns:a16="http://schemas.microsoft.com/office/drawing/2014/main" id="{CCB84F9F-1D9D-4F65-A20C-E2C54459E3EE}"/>
              </a:ext>
            </a:extLst>
          </p:cNvPr>
          <p:cNvSpPr/>
          <p:nvPr userDrawn="1"/>
        </p:nvSpPr>
        <p:spPr>
          <a:xfrm>
            <a:off x="0" y="0"/>
            <a:ext cx="6713982" cy="5143500"/>
          </a:xfrm>
          <a:prstGeom prst="homePlate">
            <a:avLst>
              <a:gd name="adj" fmla="val 46678"/>
            </a:avLst>
          </a:prstGeom>
          <a:gradFill>
            <a:gsLst>
              <a:gs pos="0">
                <a:schemeClr val="accent1">
                  <a:alpha val="31000"/>
                </a:schemeClr>
              </a:gs>
              <a:gs pos="59000">
                <a:schemeClr val="accent2">
                  <a:lumMod val="93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Rectangle 2"/>
          <p:cNvSpPr>
            <a:spLocks noGrp="1" noChangeArrowheads="1"/>
          </p:cNvSpPr>
          <p:nvPr userDrawn="1">
            <p:ph type="ctrTitle"/>
          </p:nvPr>
        </p:nvSpPr>
        <p:spPr>
          <a:xfrm>
            <a:off x="641586" y="1064526"/>
            <a:ext cx="4640098" cy="1604735"/>
          </a:xfrm>
          <a:prstGeom prst="rect">
            <a:avLst/>
          </a:prstGeom>
          <a:noFill/>
        </p:spPr>
        <p:txBody>
          <a:bodyPr lIns="0" tIns="0" rIns="0" anchor="b"/>
          <a:lstStyle>
            <a:lvl1pPr>
              <a:lnSpc>
                <a:spcPct val="90000"/>
              </a:lnSpc>
              <a:defRPr sz="3800" b="0" kern="1200" cap="none" spc="0" baseline="0">
                <a:solidFill>
                  <a:schemeClr val="bg1"/>
                </a:solidFill>
                <a:latin typeface="Rockwell" panose="02060603020205020403" pitchFamily="18" charset="0"/>
                <a:cs typeface="Segoe UI" panose="020B0502040204020203" pitchFamily="34" charset="0"/>
              </a:defRPr>
            </a:lvl1pPr>
          </a:lstStyle>
          <a:p>
            <a:r>
              <a:rPr lang="en-US"/>
              <a:t>Click to edit Master title style</a:t>
            </a:r>
            <a:endParaRPr lang="en-GB"/>
          </a:p>
        </p:txBody>
      </p:sp>
      <p:sp>
        <p:nvSpPr>
          <p:cNvPr id="29" name="Rectangle 3"/>
          <p:cNvSpPr>
            <a:spLocks noGrp="1" noChangeArrowheads="1"/>
          </p:cNvSpPr>
          <p:nvPr userDrawn="1">
            <p:ph type="subTitle" idx="1"/>
          </p:nvPr>
        </p:nvSpPr>
        <p:spPr>
          <a:xfrm>
            <a:off x="641447" y="2621916"/>
            <a:ext cx="4642216" cy="903713"/>
          </a:xfrm>
          <a:prstGeom prst="rect">
            <a:avLst/>
          </a:prstGeom>
        </p:spPr>
        <p:txBody>
          <a:bodyPr lIns="0" tIns="0" rIns="0" bIns="0"/>
          <a:lstStyle>
            <a:lvl1pPr marL="0" indent="0">
              <a:spcBef>
                <a:spcPct val="0"/>
              </a:spcBef>
              <a:buFont typeface="Wingdings" pitchFamily="2" charset="2"/>
              <a:buNone/>
              <a:defRPr sz="2200" b="0" baseline="0">
                <a:solidFill>
                  <a:schemeClr val="bg1"/>
                </a:solidFill>
                <a:latin typeface="Rockwell" panose="02060603020205020403" pitchFamily="18" charset="0"/>
                <a:cs typeface="Segoe UI" panose="020B0502040204020203" pitchFamily="34" charset="0"/>
              </a:defRPr>
            </a:lvl1pPr>
          </a:lstStyle>
          <a:p>
            <a:r>
              <a:rPr lang="en-US"/>
              <a:t>Click to edit Master subtitle style</a:t>
            </a:r>
            <a:endParaRPr lang="en-GB"/>
          </a:p>
        </p:txBody>
      </p:sp>
      <p:pic>
        <p:nvPicPr>
          <p:cNvPr id="5" name="Picture 4">
            <a:extLst>
              <a:ext uri="{FF2B5EF4-FFF2-40B4-BE49-F238E27FC236}">
                <a16:creationId xmlns:a16="http://schemas.microsoft.com/office/drawing/2014/main" id="{CD20319A-64A8-4754-85B3-808A1740FB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3992" y="246932"/>
            <a:ext cx="1302820" cy="1238158"/>
          </a:xfrm>
          <a:prstGeom prst="rect">
            <a:avLst/>
          </a:prstGeom>
        </p:spPr>
      </p:pic>
    </p:spTree>
    <p:extLst>
      <p:ext uri="{BB962C8B-B14F-4D97-AF65-F5344CB8AC3E}">
        <p14:creationId xmlns:p14="http://schemas.microsoft.com/office/powerpoint/2010/main" val="290041939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ont Cover 1">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1998" y="0"/>
            <a:ext cx="4574045" cy="2857500"/>
          </a:xfrm>
          <a:custGeom>
            <a:avLst/>
            <a:gdLst>
              <a:gd name="connsiteX0" fmla="*/ 1626032 w 7810500"/>
              <a:gd name="connsiteY0" fmla="*/ 0 h 3810000"/>
              <a:gd name="connsiteX1" fmla="*/ 6184468 w 7810500"/>
              <a:gd name="connsiteY1" fmla="*/ 0 h 3810000"/>
              <a:gd name="connsiteX2" fmla="*/ 7810500 w 7810500"/>
              <a:gd name="connsiteY2" fmla="*/ 1626032 h 3810000"/>
              <a:gd name="connsiteX3" fmla="*/ 7810500 w 7810500"/>
              <a:gd name="connsiteY3" fmla="*/ 3625329 h 3810000"/>
              <a:gd name="connsiteX4" fmla="*/ 7625829 w 7810500"/>
              <a:gd name="connsiteY4" fmla="*/ 3810000 h 3810000"/>
              <a:gd name="connsiteX5" fmla="*/ 184671 w 7810500"/>
              <a:gd name="connsiteY5" fmla="*/ 3810000 h 3810000"/>
              <a:gd name="connsiteX6" fmla="*/ 0 w 7810500"/>
              <a:gd name="connsiteY6" fmla="*/ 3625329 h 3810000"/>
              <a:gd name="connsiteX7" fmla="*/ 0 w 7810500"/>
              <a:gd name="connsiteY7" fmla="*/ 1626032 h 3810000"/>
              <a:gd name="connsiteX8" fmla="*/ 1626032 w 7810500"/>
              <a:gd name="connsiteY8" fmla="*/ 0 h 3810000"/>
              <a:gd name="connsiteX0" fmla="*/ 1626032 w 7810500"/>
              <a:gd name="connsiteY0" fmla="*/ 0 h 3810000"/>
              <a:gd name="connsiteX1" fmla="*/ 6184468 w 7810500"/>
              <a:gd name="connsiteY1" fmla="*/ 0 h 3810000"/>
              <a:gd name="connsiteX2" fmla="*/ 7810500 w 7810500"/>
              <a:gd name="connsiteY2" fmla="*/ 3625329 h 3810000"/>
              <a:gd name="connsiteX3" fmla="*/ 7625829 w 7810500"/>
              <a:gd name="connsiteY3" fmla="*/ 3810000 h 3810000"/>
              <a:gd name="connsiteX4" fmla="*/ 184671 w 7810500"/>
              <a:gd name="connsiteY4" fmla="*/ 3810000 h 3810000"/>
              <a:gd name="connsiteX5" fmla="*/ 0 w 7810500"/>
              <a:gd name="connsiteY5" fmla="*/ 3625329 h 3810000"/>
              <a:gd name="connsiteX6" fmla="*/ 0 w 7810500"/>
              <a:gd name="connsiteY6" fmla="*/ 1626032 h 3810000"/>
              <a:gd name="connsiteX7" fmla="*/ 1626032 w 7810500"/>
              <a:gd name="connsiteY7" fmla="*/ 0 h 3810000"/>
              <a:gd name="connsiteX0" fmla="*/ 1626032 w 7963808"/>
              <a:gd name="connsiteY0" fmla="*/ 0 h 3810000"/>
              <a:gd name="connsiteX1" fmla="*/ 6184468 w 7963808"/>
              <a:gd name="connsiteY1" fmla="*/ 0 h 3810000"/>
              <a:gd name="connsiteX2" fmla="*/ 7625829 w 7963808"/>
              <a:gd name="connsiteY2" fmla="*/ 3810000 h 3810000"/>
              <a:gd name="connsiteX3" fmla="*/ 184671 w 7963808"/>
              <a:gd name="connsiteY3" fmla="*/ 3810000 h 3810000"/>
              <a:gd name="connsiteX4" fmla="*/ 0 w 7963808"/>
              <a:gd name="connsiteY4" fmla="*/ 3625329 h 3810000"/>
              <a:gd name="connsiteX5" fmla="*/ 0 w 7963808"/>
              <a:gd name="connsiteY5" fmla="*/ 1626032 h 3810000"/>
              <a:gd name="connsiteX6" fmla="*/ 1626032 w 7963808"/>
              <a:gd name="connsiteY6" fmla="*/ 0 h 3810000"/>
              <a:gd name="connsiteX0" fmla="*/ 1626032 w 6876799"/>
              <a:gd name="connsiteY0" fmla="*/ 0 h 3810000"/>
              <a:gd name="connsiteX1" fmla="*/ 6184468 w 6876799"/>
              <a:gd name="connsiteY1" fmla="*/ 0 h 3810000"/>
              <a:gd name="connsiteX2" fmla="*/ 6063729 w 6876799"/>
              <a:gd name="connsiteY2" fmla="*/ 3797300 h 3810000"/>
              <a:gd name="connsiteX3" fmla="*/ 184671 w 6876799"/>
              <a:gd name="connsiteY3" fmla="*/ 3810000 h 3810000"/>
              <a:gd name="connsiteX4" fmla="*/ 0 w 6876799"/>
              <a:gd name="connsiteY4" fmla="*/ 3625329 h 3810000"/>
              <a:gd name="connsiteX5" fmla="*/ 0 w 6876799"/>
              <a:gd name="connsiteY5" fmla="*/ 1626032 h 3810000"/>
              <a:gd name="connsiteX6" fmla="*/ 1626032 w 6876799"/>
              <a:gd name="connsiteY6" fmla="*/ 0 h 3810000"/>
              <a:gd name="connsiteX0" fmla="*/ 1626032 w 6601473"/>
              <a:gd name="connsiteY0" fmla="*/ 0 h 3810000"/>
              <a:gd name="connsiteX1" fmla="*/ 6184468 w 6601473"/>
              <a:gd name="connsiteY1" fmla="*/ 0 h 3810000"/>
              <a:gd name="connsiteX2" fmla="*/ 6063729 w 6601473"/>
              <a:gd name="connsiteY2" fmla="*/ 3797300 h 3810000"/>
              <a:gd name="connsiteX3" fmla="*/ 184671 w 6601473"/>
              <a:gd name="connsiteY3" fmla="*/ 3810000 h 3810000"/>
              <a:gd name="connsiteX4" fmla="*/ 0 w 6601473"/>
              <a:gd name="connsiteY4" fmla="*/ 3625329 h 3810000"/>
              <a:gd name="connsiteX5" fmla="*/ 0 w 6601473"/>
              <a:gd name="connsiteY5" fmla="*/ 1626032 h 3810000"/>
              <a:gd name="connsiteX6" fmla="*/ 1626032 w 6601473"/>
              <a:gd name="connsiteY6" fmla="*/ 0 h 3810000"/>
              <a:gd name="connsiteX0" fmla="*/ 1626032 w 6605873"/>
              <a:gd name="connsiteY0" fmla="*/ 0 h 3810000"/>
              <a:gd name="connsiteX1" fmla="*/ 6184468 w 6605873"/>
              <a:gd name="connsiteY1" fmla="*/ 0 h 3810000"/>
              <a:gd name="connsiteX2" fmla="*/ 6082779 w 6605873"/>
              <a:gd name="connsiteY2" fmla="*/ 3802063 h 3810000"/>
              <a:gd name="connsiteX3" fmla="*/ 184671 w 6605873"/>
              <a:gd name="connsiteY3" fmla="*/ 3810000 h 3810000"/>
              <a:gd name="connsiteX4" fmla="*/ 0 w 6605873"/>
              <a:gd name="connsiteY4" fmla="*/ 3625329 h 3810000"/>
              <a:gd name="connsiteX5" fmla="*/ 0 w 6605873"/>
              <a:gd name="connsiteY5" fmla="*/ 1626032 h 3810000"/>
              <a:gd name="connsiteX6" fmla="*/ 1626032 w 6605873"/>
              <a:gd name="connsiteY6" fmla="*/ 0 h 3810000"/>
              <a:gd name="connsiteX0" fmla="*/ 1626032 w 6524678"/>
              <a:gd name="connsiteY0" fmla="*/ 6350 h 3816350"/>
              <a:gd name="connsiteX1" fmla="*/ 6076518 w 6524678"/>
              <a:gd name="connsiteY1" fmla="*/ 0 h 3816350"/>
              <a:gd name="connsiteX2" fmla="*/ 6082779 w 6524678"/>
              <a:gd name="connsiteY2" fmla="*/ 3808413 h 3816350"/>
              <a:gd name="connsiteX3" fmla="*/ 184671 w 6524678"/>
              <a:gd name="connsiteY3" fmla="*/ 3816350 h 3816350"/>
              <a:gd name="connsiteX4" fmla="*/ 0 w 6524678"/>
              <a:gd name="connsiteY4" fmla="*/ 3631679 h 3816350"/>
              <a:gd name="connsiteX5" fmla="*/ 0 w 6524678"/>
              <a:gd name="connsiteY5" fmla="*/ 1632382 h 3816350"/>
              <a:gd name="connsiteX6" fmla="*/ 1626032 w 6524678"/>
              <a:gd name="connsiteY6" fmla="*/ 6350 h 3816350"/>
              <a:gd name="connsiteX0" fmla="*/ 1626032 w 6087407"/>
              <a:gd name="connsiteY0" fmla="*/ 6350 h 3816350"/>
              <a:gd name="connsiteX1" fmla="*/ 6076518 w 6087407"/>
              <a:gd name="connsiteY1" fmla="*/ 0 h 3816350"/>
              <a:gd name="connsiteX2" fmla="*/ 6082779 w 6087407"/>
              <a:gd name="connsiteY2" fmla="*/ 3808413 h 3816350"/>
              <a:gd name="connsiteX3" fmla="*/ 184671 w 6087407"/>
              <a:gd name="connsiteY3" fmla="*/ 3816350 h 3816350"/>
              <a:gd name="connsiteX4" fmla="*/ 0 w 6087407"/>
              <a:gd name="connsiteY4" fmla="*/ 3631679 h 3816350"/>
              <a:gd name="connsiteX5" fmla="*/ 0 w 6087407"/>
              <a:gd name="connsiteY5" fmla="*/ 1632382 h 3816350"/>
              <a:gd name="connsiteX6" fmla="*/ 1626032 w 6087407"/>
              <a:gd name="connsiteY6" fmla="*/ 6350 h 3816350"/>
              <a:gd name="connsiteX0" fmla="*/ 1626032 w 6100891"/>
              <a:gd name="connsiteY0" fmla="*/ 0 h 3810000"/>
              <a:gd name="connsiteX1" fmla="*/ 6097949 w 6100891"/>
              <a:gd name="connsiteY1" fmla="*/ 794 h 3810000"/>
              <a:gd name="connsiteX2" fmla="*/ 6082779 w 6100891"/>
              <a:gd name="connsiteY2" fmla="*/ 3802063 h 3810000"/>
              <a:gd name="connsiteX3" fmla="*/ 184671 w 6100891"/>
              <a:gd name="connsiteY3" fmla="*/ 3810000 h 3810000"/>
              <a:gd name="connsiteX4" fmla="*/ 0 w 6100891"/>
              <a:gd name="connsiteY4" fmla="*/ 3625329 h 3810000"/>
              <a:gd name="connsiteX5" fmla="*/ 0 w 6100891"/>
              <a:gd name="connsiteY5" fmla="*/ 1626032 h 3810000"/>
              <a:gd name="connsiteX6" fmla="*/ 1626032 w 6100891"/>
              <a:gd name="connsiteY6" fmla="*/ 0 h 3810000"/>
              <a:gd name="connsiteX0" fmla="*/ 1626032 w 6098322"/>
              <a:gd name="connsiteY0" fmla="*/ 0 h 3810000"/>
              <a:gd name="connsiteX1" fmla="*/ 6097949 w 6098322"/>
              <a:gd name="connsiteY1" fmla="*/ 794 h 3810000"/>
              <a:gd name="connsiteX2" fmla="*/ 6082779 w 6098322"/>
              <a:gd name="connsiteY2" fmla="*/ 3802063 h 3810000"/>
              <a:gd name="connsiteX3" fmla="*/ 184671 w 6098322"/>
              <a:gd name="connsiteY3" fmla="*/ 3810000 h 3810000"/>
              <a:gd name="connsiteX4" fmla="*/ 0 w 6098322"/>
              <a:gd name="connsiteY4" fmla="*/ 3625329 h 3810000"/>
              <a:gd name="connsiteX5" fmla="*/ 0 w 6098322"/>
              <a:gd name="connsiteY5" fmla="*/ 1626032 h 3810000"/>
              <a:gd name="connsiteX6" fmla="*/ 1626032 w 6098322"/>
              <a:gd name="connsiteY6" fmla="*/ 0 h 3810000"/>
              <a:gd name="connsiteX0" fmla="*/ 1626032 w 6102062"/>
              <a:gd name="connsiteY0" fmla="*/ 0 h 3810000"/>
              <a:gd name="connsiteX1" fmla="*/ 6097949 w 6102062"/>
              <a:gd name="connsiteY1" fmla="*/ 794 h 3810000"/>
              <a:gd name="connsiteX2" fmla="*/ 6097066 w 6102062"/>
              <a:gd name="connsiteY2" fmla="*/ 3806825 h 3810000"/>
              <a:gd name="connsiteX3" fmla="*/ 184671 w 6102062"/>
              <a:gd name="connsiteY3" fmla="*/ 3810000 h 3810000"/>
              <a:gd name="connsiteX4" fmla="*/ 0 w 6102062"/>
              <a:gd name="connsiteY4" fmla="*/ 3625329 h 3810000"/>
              <a:gd name="connsiteX5" fmla="*/ 0 w 6102062"/>
              <a:gd name="connsiteY5" fmla="*/ 1626032 h 3810000"/>
              <a:gd name="connsiteX6" fmla="*/ 1626032 w 6102062"/>
              <a:gd name="connsiteY6" fmla="*/ 0 h 3810000"/>
              <a:gd name="connsiteX0" fmla="*/ 1626032 w 6098726"/>
              <a:gd name="connsiteY0" fmla="*/ 0 h 3810000"/>
              <a:gd name="connsiteX1" fmla="*/ 6097949 w 6098726"/>
              <a:gd name="connsiteY1" fmla="*/ 794 h 3810000"/>
              <a:gd name="connsiteX2" fmla="*/ 6097066 w 6098726"/>
              <a:gd name="connsiteY2" fmla="*/ 3806825 h 3810000"/>
              <a:gd name="connsiteX3" fmla="*/ 184671 w 6098726"/>
              <a:gd name="connsiteY3" fmla="*/ 3810000 h 3810000"/>
              <a:gd name="connsiteX4" fmla="*/ 0 w 6098726"/>
              <a:gd name="connsiteY4" fmla="*/ 3625329 h 3810000"/>
              <a:gd name="connsiteX5" fmla="*/ 0 w 6098726"/>
              <a:gd name="connsiteY5" fmla="*/ 1626032 h 3810000"/>
              <a:gd name="connsiteX6" fmla="*/ 1626032 w 6098726"/>
              <a:gd name="connsiteY6" fmla="*/ 0 h 38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8726" h="3810000">
                <a:moveTo>
                  <a:pt x="1626032" y="0"/>
                </a:moveTo>
                <a:lnTo>
                  <a:pt x="6097949" y="794"/>
                </a:lnTo>
                <a:cubicBezTo>
                  <a:pt x="6100171" y="1699419"/>
                  <a:pt x="6096907" y="2640806"/>
                  <a:pt x="6097066" y="3806825"/>
                </a:cubicBezTo>
                <a:lnTo>
                  <a:pt x="184671" y="3810000"/>
                </a:lnTo>
                <a:cubicBezTo>
                  <a:pt x="82680" y="3810000"/>
                  <a:pt x="0" y="3727320"/>
                  <a:pt x="0" y="3625329"/>
                </a:cubicBezTo>
                <a:lnTo>
                  <a:pt x="0" y="1626032"/>
                </a:lnTo>
                <a:cubicBezTo>
                  <a:pt x="0" y="727999"/>
                  <a:pt x="727999" y="0"/>
                  <a:pt x="1626032" y="0"/>
                </a:cubicBezTo>
                <a:close/>
              </a:path>
            </a:pathLst>
          </a:custGeom>
        </p:spPr>
        <p:txBody>
          <a:bodyPr>
            <a:normAutofit/>
          </a:bodyPr>
          <a:lstStyle>
            <a:lvl1pPr marL="0" indent="0" algn="r">
              <a:buNone/>
              <a:defRPr sz="1350">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10" name="Picture 9">
            <a:extLst>
              <a:ext uri="{FF2B5EF4-FFF2-40B4-BE49-F238E27FC236}">
                <a16:creationId xmlns:a16="http://schemas.microsoft.com/office/drawing/2014/main" id="{0828ED38-053B-074D-A6A5-1C9374EA7F40}"/>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2857500"/>
            <a:ext cx="4572000" cy="2286000"/>
          </a:xfrm>
          <a:prstGeom prst="rect">
            <a:avLst/>
          </a:prstGeom>
        </p:spPr>
      </p:pic>
      <p:sp>
        <p:nvSpPr>
          <p:cNvPr id="12" name="Text Placeholder 11">
            <a:extLst>
              <a:ext uri="{FF2B5EF4-FFF2-40B4-BE49-F238E27FC236}">
                <a16:creationId xmlns:a16="http://schemas.microsoft.com/office/drawing/2014/main" id="{25F86F0A-6A1A-3248-8370-3930F881013A}"/>
              </a:ext>
            </a:extLst>
          </p:cNvPr>
          <p:cNvSpPr>
            <a:spLocks noGrp="1"/>
          </p:cNvSpPr>
          <p:nvPr>
            <p:ph type="body" sz="quarter" idx="11" hasCustomPrompt="1"/>
          </p:nvPr>
        </p:nvSpPr>
        <p:spPr>
          <a:xfrm>
            <a:off x="306156" y="419341"/>
            <a:ext cx="416818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7" name="Text Placeholder 11">
            <a:extLst>
              <a:ext uri="{FF2B5EF4-FFF2-40B4-BE49-F238E27FC236}">
                <a16:creationId xmlns:a16="http://schemas.microsoft.com/office/drawing/2014/main" id="{01B5291B-A0B5-0A34-5C7E-79E2E3F68ACC}"/>
              </a:ext>
            </a:extLst>
          </p:cNvPr>
          <p:cNvSpPr>
            <a:spLocks noGrp="1"/>
          </p:cNvSpPr>
          <p:nvPr>
            <p:ph type="body" sz="quarter" idx="12" hasCustomPrompt="1"/>
          </p:nvPr>
        </p:nvSpPr>
        <p:spPr>
          <a:xfrm>
            <a:off x="306156" y="1823497"/>
            <a:ext cx="4168188" cy="979052"/>
          </a:xfrm>
        </p:spPr>
        <p:txBody>
          <a:bodyPr>
            <a:noAutofit/>
          </a:bodyPr>
          <a:lstStyle>
            <a:lvl1pPr marL="0" indent="0">
              <a:lnSpc>
                <a:spcPct val="110000"/>
              </a:lnSpc>
              <a:spcBef>
                <a:spcPts val="0"/>
              </a:spcBef>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2" name="Text Placeholder 11">
            <a:extLst>
              <a:ext uri="{FF2B5EF4-FFF2-40B4-BE49-F238E27FC236}">
                <a16:creationId xmlns:a16="http://schemas.microsoft.com/office/drawing/2014/main" id="{8D5457D4-902F-B0A0-0CA3-AB0C3D54F72F}"/>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14F31047-4864-D68A-2944-4FD900DC0466}"/>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04D3CA51-9B82-D8B8-96F1-42FE5F9B17AD}"/>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5" name="Picture 4" descr="The Open University Wales">
            <a:extLst>
              <a:ext uri="{FF2B5EF4-FFF2-40B4-BE49-F238E27FC236}">
                <a16:creationId xmlns:a16="http://schemas.microsoft.com/office/drawing/2014/main" id="{39B28C05-957F-B692-3B4F-DA4AA83179CF}"/>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2257" y="4391620"/>
            <a:ext cx="1286383" cy="418502"/>
          </a:xfrm>
          <a:prstGeom prst="rect">
            <a:avLst/>
          </a:prstGeom>
        </p:spPr>
      </p:pic>
    </p:spTree>
    <p:extLst>
      <p:ext uri="{BB962C8B-B14F-4D97-AF65-F5344CB8AC3E}">
        <p14:creationId xmlns:p14="http://schemas.microsoft.com/office/powerpoint/2010/main" val="23934318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ront Cover 2">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0" y="0"/>
            <a:ext cx="4572001" cy="4000500"/>
          </a:xfrm>
          <a:prstGeom prst="round2SameRect">
            <a:avLst>
              <a:gd name="adj1" fmla="val 42678"/>
              <a:gd name="adj2" fmla="val 4847"/>
            </a:avLst>
          </a:prstGeom>
        </p:spPr>
        <p:txBody>
          <a:bodyPr/>
          <a:lstStyle>
            <a:lvl1pPr marL="0" indent="0" algn="ctr">
              <a:buNone/>
              <a:defRPr>
                <a:solidFill>
                  <a:schemeClr val="bg1"/>
                </a:solidFill>
                <a:latin typeface="Poppins" panose="00000500000000000000" pitchFamily="2" charset="0"/>
                <a:cs typeface="Poppins" panose="00000500000000000000" pitchFamily="2" charset="0"/>
              </a:defRPr>
            </a:lvl1pPr>
          </a:lstStyle>
          <a:p>
            <a:r>
              <a:rPr lang="en-US"/>
              <a:t>Click icon to add picture</a:t>
            </a:r>
          </a:p>
        </p:txBody>
      </p:sp>
      <p:pic>
        <p:nvPicPr>
          <p:cNvPr id="4" name="Picture 3">
            <a:extLst>
              <a:ext uri="{FF2B5EF4-FFF2-40B4-BE49-F238E27FC236}">
                <a16:creationId xmlns:a16="http://schemas.microsoft.com/office/drawing/2014/main" id="{6ED31C04-0A53-3A47-8287-081AE26B8A3D}"/>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0" y="4000500"/>
            <a:ext cx="4572000" cy="1143000"/>
          </a:xfrm>
          <a:prstGeom prst="rect">
            <a:avLst/>
          </a:prstGeom>
        </p:spPr>
      </p:pic>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306156" y="419341"/>
            <a:ext cx="416818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9E9177B3-5DDF-C49A-F04A-F97D821D76FD}"/>
              </a:ext>
            </a:extLst>
          </p:cNvPr>
          <p:cNvSpPr>
            <a:spLocks noGrp="1"/>
          </p:cNvSpPr>
          <p:nvPr>
            <p:ph type="body" sz="quarter" idx="12" hasCustomPrompt="1"/>
          </p:nvPr>
        </p:nvSpPr>
        <p:spPr>
          <a:xfrm>
            <a:off x="306156" y="1823497"/>
            <a:ext cx="4168188" cy="979052"/>
          </a:xfrm>
        </p:spPr>
        <p:txBody>
          <a:bodyPr>
            <a:noAutofit/>
          </a:bodyPr>
          <a:lstStyle>
            <a:lvl1pPr marL="0" indent="0">
              <a:lnSpc>
                <a:spcPct val="110000"/>
              </a:lnSpc>
              <a:spcBef>
                <a:spcPts val="0"/>
              </a:spcBef>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sp>
        <p:nvSpPr>
          <p:cNvPr id="3" name="Text Placeholder 11">
            <a:extLst>
              <a:ext uri="{FF2B5EF4-FFF2-40B4-BE49-F238E27FC236}">
                <a16:creationId xmlns:a16="http://schemas.microsoft.com/office/drawing/2014/main" id="{D3418B85-C84C-B824-D28F-BA79F5E04CAD}"/>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5" name="Text Placeholder 11">
            <a:extLst>
              <a:ext uri="{FF2B5EF4-FFF2-40B4-BE49-F238E27FC236}">
                <a16:creationId xmlns:a16="http://schemas.microsoft.com/office/drawing/2014/main" id="{AE5F6774-8098-996B-DB40-EA611D348D2A}"/>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6" name="Text Placeholder 11">
            <a:extLst>
              <a:ext uri="{FF2B5EF4-FFF2-40B4-BE49-F238E27FC236}">
                <a16:creationId xmlns:a16="http://schemas.microsoft.com/office/drawing/2014/main" id="{02518C58-E2DB-02D3-8708-B87996A9E5BC}"/>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pic>
        <p:nvPicPr>
          <p:cNvPr id="10" name="Picture 9" descr="The Open University Wales">
            <a:extLst>
              <a:ext uri="{FF2B5EF4-FFF2-40B4-BE49-F238E27FC236}">
                <a16:creationId xmlns:a16="http://schemas.microsoft.com/office/drawing/2014/main" id="{6C03F6E1-F5E7-09D1-DA6F-6E73B2CCDCC2}"/>
              </a:ext>
              <a:ext uri="{C183D7F6-B498-43B3-948B-1728B52AA6E4}">
                <adec:decorative xmlns:adec="http://schemas.microsoft.com/office/drawing/2017/decorative" val="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352257" y="4391620"/>
            <a:ext cx="1286383" cy="418502"/>
          </a:xfrm>
          <a:prstGeom prst="rect">
            <a:avLst/>
          </a:prstGeom>
        </p:spPr>
      </p:pic>
    </p:spTree>
    <p:extLst>
      <p:ext uri="{BB962C8B-B14F-4D97-AF65-F5344CB8AC3E}">
        <p14:creationId xmlns:p14="http://schemas.microsoft.com/office/powerpoint/2010/main" val="18094716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ront Cover 3">
    <p:spTree>
      <p:nvGrpSpPr>
        <p:cNvPr id="1" name=""/>
        <p:cNvGrpSpPr/>
        <p:nvPr/>
      </p:nvGrpSpPr>
      <p:grpSpPr>
        <a:xfrm>
          <a:off x="0" y="0"/>
          <a:ext cx="0" cy="0"/>
          <a:chOff x="0" y="0"/>
          <a:chExt cx="0" cy="0"/>
        </a:xfrm>
      </p:grpSpPr>
      <p:sp>
        <p:nvSpPr>
          <p:cNvPr id="9" name="Text Placeholder 11">
            <a:extLst>
              <a:ext uri="{FF2B5EF4-FFF2-40B4-BE49-F238E27FC236}">
                <a16:creationId xmlns:a16="http://schemas.microsoft.com/office/drawing/2014/main" id="{E28EB488-1C80-0E67-1A53-022688EC4609}"/>
              </a:ext>
            </a:extLst>
          </p:cNvPr>
          <p:cNvSpPr>
            <a:spLocks noGrp="1"/>
          </p:cNvSpPr>
          <p:nvPr>
            <p:ph type="body" sz="quarter" idx="11" hasCustomPrompt="1"/>
          </p:nvPr>
        </p:nvSpPr>
        <p:spPr>
          <a:xfrm>
            <a:off x="306156" y="419341"/>
            <a:ext cx="8055329" cy="1350150"/>
          </a:xfr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Front Cover Title Goes Here</a:t>
            </a:r>
          </a:p>
        </p:txBody>
      </p:sp>
      <p:sp>
        <p:nvSpPr>
          <p:cNvPr id="2" name="Text Placeholder 11">
            <a:extLst>
              <a:ext uri="{FF2B5EF4-FFF2-40B4-BE49-F238E27FC236}">
                <a16:creationId xmlns:a16="http://schemas.microsoft.com/office/drawing/2014/main" id="{ACA2EAA2-94E2-6FA0-C059-2C890F869226}"/>
              </a:ext>
            </a:extLst>
          </p:cNvPr>
          <p:cNvSpPr>
            <a:spLocks noGrp="1"/>
          </p:cNvSpPr>
          <p:nvPr>
            <p:ph type="body" sz="quarter" idx="13" hasCustomPrompt="1"/>
          </p:nvPr>
        </p:nvSpPr>
        <p:spPr>
          <a:xfrm>
            <a:off x="306156" y="2885170"/>
            <a:ext cx="4168188" cy="260279"/>
          </a:xfrm>
        </p:spPr>
        <p:txBody>
          <a:bodyPr>
            <a:noAutofit/>
          </a:bodyPr>
          <a:lstStyle>
            <a:lvl1pPr marL="0" indent="0">
              <a:lnSpc>
                <a:spcPct val="110000"/>
              </a:lnSpc>
              <a:spcBef>
                <a:spcPts val="0"/>
              </a:spcBef>
              <a:buNone/>
              <a:defRPr sz="120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Presenters name</a:t>
            </a:r>
          </a:p>
        </p:txBody>
      </p:sp>
      <p:sp>
        <p:nvSpPr>
          <p:cNvPr id="3" name="Text Placeholder 11">
            <a:extLst>
              <a:ext uri="{FF2B5EF4-FFF2-40B4-BE49-F238E27FC236}">
                <a16:creationId xmlns:a16="http://schemas.microsoft.com/office/drawing/2014/main" id="{96034E2F-27F1-1CF2-367B-4204B15ECE78}"/>
              </a:ext>
            </a:extLst>
          </p:cNvPr>
          <p:cNvSpPr>
            <a:spLocks noGrp="1"/>
          </p:cNvSpPr>
          <p:nvPr>
            <p:ph type="body" sz="quarter" idx="14" hasCustomPrompt="1"/>
          </p:nvPr>
        </p:nvSpPr>
        <p:spPr>
          <a:xfrm>
            <a:off x="306156" y="3148939"/>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Department name</a:t>
            </a:r>
          </a:p>
        </p:txBody>
      </p:sp>
      <p:sp>
        <p:nvSpPr>
          <p:cNvPr id="4" name="Text Placeholder 11">
            <a:extLst>
              <a:ext uri="{FF2B5EF4-FFF2-40B4-BE49-F238E27FC236}">
                <a16:creationId xmlns:a16="http://schemas.microsoft.com/office/drawing/2014/main" id="{1276E79C-EF9C-9014-0C08-C31EE127DC52}"/>
              </a:ext>
            </a:extLst>
          </p:cNvPr>
          <p:cNvSpPr>
            <a:spLocks noGrp="1"/>
          </p:cNvSpPr>
          <p:nvPr>
            <p:ph type="body" sz="quarter" idx="15" hasCustomPrompt="1"/>
          </p:nvPr>
        </p:nvSpPr>
        <p:spPr>
          <a:xfrm>
            <a:off x="306156" y="3409218"/>
            <a:ext cx="4168188" cy="260279"/>
          </a:xfrm>
        </p:spPr>
        <p:txBody>
          <a:bodyPr>
            <a:noAutofit/>
          </a:bodyPr>
          <a:lstStyle>
            <a:lvl1pPr marL="0" indent="0">
              <a:lnSpc>
                <a:spcPct val="110000"/>
              </a:lnSpc>
              <a:spcBef>
                <a:spcPts val="0"/>
              </a:spcBef>
              <a:buNone/>
              <a:defRPr sz="12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Date</a:t>
            </a:r>
          </a:p>
        </p:txBody>
      </p:sp>
      <p:sp>
        <p:nvSpPr>
          <p:cNvPr id="5" name="Text Placeholder 11">
            <a:extLst>
              <a:ext uri="{FF2B5EF4-FFF2-40B4-BE49-F238E27FC236}">
                <a16:creationId xmlns:a16="http://schemas.microsoft.com/office/drawing/2014/main" id="{98D122DE-5974-E6F7-5A07-1674D7445444}"/>
              </a:ext>
            </a:extLst>
          </p:cNvPr>
          <p:cNvSpPr>
            <a:spLocks noGrp="1"/>
          </p:cNvSpPr>
          <p:nvPr>
            <p:ph type="body" sz="quarter" idx="16" hasCustomPrompt="1"/>
          </p:nvPr>
        </p:nvSpPr>
        <p:spPr>
          <a:xfrm>
            <a:off x="306156" y="1823497"/>
            <a:ext cx="8055329" cy="979052"/>
          </a:xfrm>
        </p:spPr>
        <p:txBody>
          <a:bodyPr>
            <a:noAutofit/>
          </a:bodyPr>
          <a:lstStyle>
            <a:lvl1pPr marL="0" indent="0">
              <a:lnSpc>
                <a:spcPct val="110000"/>
              </a:lnSpc>
              <a:spcBef>
                <a:spcPts val="0"/>
              </a:spcBef>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a:t>
            </a:r>
          </a:p>
        </p:txBody>
      </p:sp>
      <p:pic>
        <p:nvPicPr>
          <p:cNvPr id="7" name="Picture 6" descr="The Open University Wales">
            <a:extLst>
              <a:ext uri="{FF2B5EF4-FFF2-40B4-BE49-F238E27FC236}">
                <a16:creationId xmlns:a16="http://schemas.microsoft.com/office/drawing/2014/main" id="{16CAA338-CAAA-8BC6-8376-B4F3F12D2B3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2257" y="4391620"/>
            <a:ext cx="1286383" cy="418502"/>
          </a:xfrm>
          <a:prstGeom prst="rect">
            <a:avLst/>
          </a:prstGeom>
        </p:spPr>
      </p:pic>
    </p:spTree>
    <p:extLst>
      <p:ext uri="{BB962C8B-B14F-4D97-AF65-F5344CB8AC3E}">
        <p14:creationId xmlns:p14="http://schemas.microsoft.com/office/powerpoint/2010/main" val="34014155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UC Quote and Picture Slide">
    <p:spTree>
      <p:nvGrpSpPr>
        <p:cNvPr id="1" name=""/>
        <p:cNvGrpSpPr/>
        <p:nvPr/>
      </p:nvGrpSpPr>
      <p:grpSpPr>
        <a:xfrm>
          <a:off x="0" y="0"/>
          <a:ext cx="0" cy="0"/>
          <a:chOff x="0" y="0"/>
          <a:chExt cx="0" cy="0"/>
        </a:xfrm>
      </p:grpSpPr>
      <p:sp>
        <p:nvSpPr>
          <p:cNvPr id="4" name="Text Placeholder 9">
            <a:extLst>
              <a:ext uri="{FF2B5EF4-FFF2-40B4-BE49-F238E27FC236}">
                <a16:creationId xmlns:a16="http://schemas.microsoft.com/office/drawing/2014/main" id="{FB846579-57EF-4C9C-815D-BF24C0C6D989}"/>
              </a:ext>
            </a:extLst>
          </p:cNvPr>
          <p:cNvSpPr>
            <a:spLocks noGrp="1"/>
          </p:cNvSpPr>
          <p:nvPr>
            <p:ph type="body" sz="quarter" idx="11" hasCustomPrompt="1"/>
          </p:nvPr>
        </p:nvSpPr>
        <p:spPr>
          <a:xfrm>
            <a:off x="544912" y="752948"/>
            <a:ext cx="3250712" cy="789411"/>
          </a:xfrm>
          <a:prstGeom prst="rect">
            <a:avLst/>
          </a:prstGeom>
          <a:solidFill>
            <a:schemeClr val="accent1"/>
          </a:solidFill>
          <a:ln w="38100">
            <a:solidFill>
              <a:schemeClr val="accent2"/>
            </a:solidFill>
            <a:miter lim="800000"/>
          </a:ln>
        </p:spPr>
        <p:txBody>
          <a:bodyPr wrap="square" lIns="216000" tIns="144000" rIns="216000" bIns="144000">
            <a:spAutoFit/>
          </a:bodyPr>
          <a:lstStyle>
            <a:lvl1pPr>
              <a:lnSpc>
                <a:spcPct val="90000"/>
              </a:lnSpc>
              <a:spcAft>
                <a:spcPts val="0"/>
              </a:spcAft>
              <a:defRPr lang="en-GB" sz="1800" kern="1200" baseline="0" dirty="0">
                <a:solidFill>
                  <a:schemeClr val="bg1"/>
                </a:solidFill>
                <a:latin typeface="Rockwell" panose="02060603020205020403" pitchFamily="18" charset="0"/>
                <a:ea typeface="+mn-ea"/>
                <a:cs typeface="Segoe UI" panose="020B0502040204020203" pitchFamily="34" charset="0"/>
              </a:defRPr>
            </a:lvl1pPr>
          </a:lstStyle>
          <a:p>
            <a:pPr marL="0" lvl="0" indent="0" algn="l" defTabSz="268281" rtl="0" eaLnBrk="1" latinLnBrk="0" hangingPunct="1">
              <a:lnSpc>
                <a:spcPct val="90000"/>
              </a:lnSpc>
              <a:spcBef>
                <a:spcPts val="0"/>
              </a:spcBef>
              <a:spcAft>
                <a:spcPts val="0"/>
              </a:spcAft>
              <a:buClr>
                <a:schemeClr val="accent2"/>
              </a:buClr>
              <a:buSzPct val="85000"/>
              <a:buFont typeface="Wingdings" pitchFamily="2" charset="2"/>
              <a:buNone/>
            </a:pPr>
            <a:r>
              <a:rPr lang="en-US"/>
              <a:t>Click to edit Master text styles</a:t>
            </a:r>
            <a:endParaRPr lang="en-GB"/>
          </a:p>
        </p:txBody>
      </p:sp>
      <p:sp>
        <p:nvSpPr>
          <p:cNvPr id="8" name="Rectangle 7">
            <a:extLst>
              <a:ext uri="{FF2B5EF4-FFF2-40B4-BE49-F238E27FC236}">
                <a16:creationId xmlns:a16="http://schemas.microsoft.com/office/drawing/2014/main" id="{CE7A7F42-7F76-4AB3-990B-EEAA9131970C}"/>
              </a:ext>
            </a:extLst>
          </p:cNvPr>
          <p:cNvSpPr/>
          <p:nvPr userDrawn="1"/>
        </p:nvSpPr>
        <p:spPr>
          <a:xfrm>
            <a:off x="2486894" y="4411322"/>
            <a:ext cx="6657106" cy="732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Arrow: Pentagon 9">
            <a:extLst>
              <a:ext uri="{FF2B5EF4-FFF2-40B4-BE49-F238E27FC236}">
                <a16:creationId xmlns:a16="http://schemas.microsoft.com/office/drawing/2014/main" id="{BAAA6EAA-2103-4AFE-9B55-B5441E14BE0C}"/>
              </a:ext>
            </a:extLst>
          </p:cNvPr>
          <p:cNvSpPr/>
          <p:nvPr userDrawn="1"/>
        </p:nvSpPr>
        <p:spPr>
          <a:xfrm>
            <a:off x="0" y="4411322"/>
            <a:ext cx="8093413" cy="732178"/>
          </a:xfrm>
          <a:prstGeom prst="homePlate">
            <a:avLst>
              <a:gd name="adj" fmla="val 45745"/>
            </a:avLst>
          </a:prstGeom>
          <a:gradFill>
            <a:gsLst>
              <a:gs pos="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7" name="Picture 6">
            <a:extLst>
              <a:ext uri="{FF2B5EF4-FFF2-40B4-BE49-F238E27FC236}">
                <a16:creationId xmlns:a16="http://schemas.microsoft.com/office/drawing/2014/main" id="{BAEBEC51-C50C-4B8D-B58B-7A73C316B9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57985" y="4513635"/>
            <a:ext cx="571825" cy="543444"/>
          </a:xfrm>
          <a:prstGeom prst="rect">
            <a:avLst/>
          </a:prstGeom>
        </p:spPr>
      </p:pic>
    </p:spTree>
    <p:extLst>
      <p:ext uri="{BB962C8B-B14F-4D97-AF65-F5344CB8AC3E}">
        <p14:creationId xmlns:p14="http://schemas.microsoft.com/office/powerpoint/2010/main" val="230508103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Only - White">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14BF4FA5-BC22-05C3-E069-B6D3DBC12083}"/>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3"/>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3" name="Picture 2" descr="The Open University Wales">
            <a:extLst>
              <a:ext uri="{FF2B5EF4-FFF2-40B4-BE49-F238E27FC236}">
                <a16:creationId xmlns:a16="http://schemas.microsoft.com/office/drawing/2014/main" id="{388CC74F-088D-18CB-7D4C-9795BCBBCD10}"/>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4051524603"/>
      </p:ext>
    </p:extLst>
  </p:cSld>
  <p:clrMapOvr>
    <a:overrideClrMapping bg1="lt1" tx1="dk1" bg2="lt2" tx2="dk2" accent1="accent1" accent2="accent2" accent3="accent3" accent4="accent4" accent5="accent5" accent6="accent6" hlink="hlink" folHlink="folHlink"/>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Only - Blue">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 name="TextBox 1">
            <a:extLst>
              <a:ext uri="{FF2B5EF4-FFF2-40B4-BE49-F238E27FC236}">
                <a16:creationId xmlns:a16="http://schemas.microsoft.com/office/drawing/2014/main" id="{F8FD82CE-01EC-B1CB-A6FD-FB39AAE27B82}"/>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6" name="Text Placeholder 11">
            <a:extLst>
              <a:ext uri="{FF2B5EF4-FFF2-40B4-BE49-F238E27FC236}">
                <a16:creationId xmlns:a16="http://schemas.microsoft.com/office/drawing/2014/main" id="{7866F1F2-E6A8-97CC-9915-9A8864215B9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769D1CE6-1539-C9FF-428F-50E945C8CFA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19" name="Text Placeholder 11">
            <a:extLst>
              <a:ext uri="{FF2B5EF4-FFF2-40B4-BE49-F238E27FC236}">
                <a16:creationId xmlns:a16="http://schemas.microsoft.com/office/drawing/2014/main" id="{56F70F55-5634-E0E4-19BE-00F2336FEF37}"/>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044AAC2A-4E35-E36E-9115-E0E3D0E313E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11">
            <a:extLst>
              <a:ext uri="{FF2B5EF4-FFF2-40B4-BE49-F238E27FC236}">
                <a16:creationId xmlns:a16="http://schemas.microsoft.com/office/drawing/2014/main" id="{272494EA-133C-010F-7F32-98A8422E0656}"/>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3" name="Picture 2" descr="The Open University Wales">
            <a:extLst>
              <a:ext uri="{FF2B5EF4-FFF2-40B4-BE49-F238E27FC236}">
                <a16:creationId xmlns:a16="http://schemas.microsoft.com/office/drawing/2014/main" id="{910416C2-ACF9-DCE4-3525-5649D501A247}"/>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1239139807"/>
      </p:ext>
    </p:extLst>
  </p:cSld>
  <p:clrMapOvr>
    <a:masterClrMapping/>
  </p:clrMapOvr>
  <p:hf sldNum="0" hdr="0" ftr="0" dt="0"/>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ext Only - Green">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8491E11-C10D-5DDF-F581-B813FF83605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4" name="TextBox 23">
            <a:extLst>
              <a:ext uri="{FF2B5EF4-FFF2-40B4-BE49-F238E27FC236}">
                <a16:creationId xmlns:a16="http://schemas.microsoft.com/office/drawing/2014/main" id="{C2A98FA0-A729-D60A-BCD1-960B3EC6A4F8}"/>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4" name="Text Placeholder 11">
            <a:extLst>
              <a:ext uri="{FF2B5EF4-FFF2-40B4-BE49-F238E27FC236}">
                <a16:creationId xmlns:a16="http://schemas.microsoft.com/office/drawing/2014/main" id="{C48CE6A7-7BB7-C947-6B53-6E5F78A862DA}"/>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63BDB31C-E836-A87A-D9AE-75FF184B4FAC}"/>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F720CE49-261A-B18A-CA8E-F12BDA30674B}"/>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708842F-A283-9136-4756-08A1AAC018B6}"/>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3908543F-39C8-3FDA-CBB3-84FC94206A03}"/>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Wales">
            <a:extLst>
              <a:ext uri="{FF2B5EF4-FFF2-40B4-BE49-F238E27FC236}">
                <a16:creationId xmlns:a16="http://schemas.microsoft.com/office/drawing/2014/main" id="{F1C7766D-A4BD-1E8A-822F-5363340F7823}"/>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8977710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ext Only - Pink">
    <p:bg>
      <p:bgPr>
        <a:blipFill dpi="0" rotWithShape="1">
          <a:blip r:embed="rId2" cstate="screen">
            <a:alphaModFix amt="7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DC83551F-5FB0-9945-E01E-6CB9436CE2E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24" name="TextBox 23">
            <a:extLst>
              <a:ext uri="{FF2B5EF4-FFF2-40B4-BE49-F238E27FC236}">
                <a16:creationId xmlns:a16="http://schemas.microsoft.com/office/drawing/2014/main" id="{0E748C8D-C469-D474-1D97-BF5F569F543B}"/>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8" name="Text Placeholder 11">
            <a:extLst>
              <a:ext uri="{FF2B5EF4-FFF2-40B4-BE49-F238E27FC236}">
                <a16:creationId xmlns:a16="http://schemas.microsoft.com/office/drawing/2014/main" id="{81611A53-2566-911B-758A-BB85811FD9E2}"/>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9" name="Text Placeholder 11">
            <a:extLst>
              <a:ext uri="{FF2B5EF4-FFF2-40B4-BE49-F238E27FC236}">
                <a16:creationId xmlns:a16="http://schemas.microsoft.com/office/drawing/2014/main" id="{BDAAA47C-344B-A081-7D83-D9FAAD75EBF1}"/>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19787C0D-6642-0E1D-6AD0-4C7F5CDD7E4A}"/>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FE70F6A9-1F2C-B996-D2AA-A91C91158BA7}"/>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1C6BB43E-7657-B36B-FF0A-F805A2FB9958}"/>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4" name="Picture 3" descr="The Open University Wales">
            <a:extLst>
              <a:ext uri="{FF2B5EF4-FFF2-40B4-BE49-F238E27FC236}">
                <a16:creationId xmlns:a16="http://schemas.microsoft.com/office/drawing/2014/main" id="{CC20C867-BE1E-BE87-EA01-8B41E01F776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10230565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 Only - Yellow">
    <p:bg>
      <p:bgPr>
        <a:blipFill dpi="0" rotWithShape="1">
          <a:blip r:embed="rId2" cstate="screen">
            <a:alphaModFix amt="69965"/>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C0329EC4-43A1-4C93-CC9C-F8056BDA6D4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6" name="TextBox 15">
            <a:extLst>
              <a:ext uri="{FF2B5EF4-FFF2-40B4-BE49-F238E27FC236}">
                <a16:creationId xmlns:a16="http://schemas.microsoft.com/office/drawing/2014/main" id="{2711EE3C-D327-2D36-872A-6FFDFE494240}"/>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9" name="Text Placeholder 11">
            <a:extLst>
              <a:ext uri="{FF2B5EF4-FFF2-40B4-BE49-F238E27FC236}">
                <a16:creationId xmlns:a16="http://schemas.microsoft.com/office/drawing/2014/main" id="{A411FBA2-250A-1C91-4112-94C1448712B6}"/>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9D923CE2-295F-167C-F03F-85610416A092}"/>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Text Placeholder 11">
            <a:extLst>
              <a:ext uri="{FF2B5EF4-FFF2-40B4-BE49-F238E27FC236}">
                <a16:creationId xmlns:a16="http://schemas.microsoft.com/office/drawing/2014/main" id="{6EE845F2-FF2D-A9D4-3ED4-93E968473C23}"/>
              </a:ext>
            </a:extLst>
          </p:cNvPr>
          <p:cNvSpPr>
            <a:spLocks noGrp="1"/>
          </p:cNvSpPr>
          <p:nvPr>
            <p:ph type="body" sz="quarter" idx="12" hasCustomPrompt="1"/>
          </p:nvPr>
        </p:nvSpPr>
        <p:spPr>
          <a:xfrm>
            <a:off x="750829" y="1257501"/>
            <a:ext cx="7193422" cy="216983"/>
          </a:xfrm>
          <a:prstGeom prst="rect">
            <a:avLst/>
          </a:prstGeom>
        </p:spPr>
        <p:txBody>
          <a:bodyPr>
            <a:noAutofit/>
          </a:bodyPr>
          <a:lstStyle>
            <a:lvl1pPr marL="0" indent="0">
              <a:lnSpc>
                <a:spcPct val="110000"/>
              </a:lnSpc>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 name="Text Placeholder 11">
            <a:extLst>
              <a:ext uri="{FF2B5EF4-FFF2-40B4-BE49-F238E27FC236}">
                <a16:creationId xmlns:a16="http://schemas.microsoft.com/office/drawing/2014/main" id="{DC990BB7-CAE3-E4DB-4F60-3FD7EA815A47}"/>
              </a:ext>
            </a:extLst>
          </p:cNvPr>
          <p:cNvSpPr>
            <a:spLocks noGrp="1"/>
          </p:cNvSpPr>
          <p:nvPr>
            <p:ph type="body" sz="quarter" idx="14" hasCustomPrompt="1"/>
          </p:nvPr>
        </p:nvSpPr>
        <p:spPr>
          <a:xfrm>
            <a:off x="750829" y="1570103"/>
            <a:ext cx="7193422" cy="372600"/>
          </a:xfrm>
          <a:prstGeom prst="rect">
            <a:avLst/>
          </a:prstGeom>
        </p:spPr>
        <p:txBody>
          <a:bodyPr>
            <a:noAutofit/>
          </a:bodyPr>
          <a:lstStyle>
            <a:lvl1pPr marL="0" indent="0">
              <a:lnSpc>
                <a:spcPct val="110000"/>
              </a:lnSpc>
              <a:spcBef>
                <a:spcPts val="0"/>
              </a:spcBef>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sp>
        <p:nvSpPr>
          <p:cNvPr id="6" name="Text Placeholder 11">
            <a:extLst>
              <a:ext uri="{FF2B5EF4-FFF2-40B4-BE49-F238E27FC236}">
                <a16:creationId xmlns:a16="http://schemas.microsoft.com/office/drawing/2014/main" id="{BC92E1EE-0986-AEDC-C202-DFA17E618684}"/>
              </a:ext>
            </a:extLst>
          </p:cNvPr>
          <p:cNvSpPr>
            <a:spLocks noGrp="1"/>
          </p:cNvSpPr>
          <p:nvPr>
            <p:ph type="body" sz="quarter" idx="15" hasCustomPrompt="1"/>
          </p:nvPr>
        </p:nvSpPr>
        <p:spPr>
          <a:xfrm>
            <a:off x="750829" y="2001506"/>
            <a:ext cx="7193422" cy="570244"/>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 as Poppins Regular.</a:t>
            </a:r>
          </a:p>
        </p:txBody>
      </p:sp>
      <p:pic>
        <p:nvPicPr>
          <p:cNvPr id="5" name="Picture 4" descr="The Open University Wales">
            <a:extLst>
              <a:ext uri="{FF2B5EF4-FFF2-40B4-BE49-F238E27FC236}">
                <a16:creationId xmlns:a16="http://schemas.microsoft.com/office/drawing/2014/main" id="{EC48A1F2-64C7-70BA-7C26-8521964A5E40}"/>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280520197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 List - Blu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22950F0-F837-3643-8F3C-58187D933A49}"/>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31" name="TextBox 30">
            <a:extLst>
              <a:ext uri="{FF2B5EF4-FFF2-40B4-BE49-F238E27FC236}">
                <a16:creationId xmlns:a16="http://schemas.microsoft.com/office/drawing/2014/main" id="{994F0EA2-EF9D-F005-352F-0ED7ED3B654A}"/>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32" name="Text Placeholder 11">
            <a:extLst>
              <a:ext uri="{FF2B5EF4-FFF2-40B4-BE49-F238E27FC236}">
                <a16:creationId xmlns:a16="http://schemas.microsoft.com/office/drawing/2014/main" id="{67088FD3-2668-7B24-DF83-94C7E0A31C21}"/>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3" name="Text Placeholder 11">
            <a:extLst>
              <a:ext uri="{FF2B5EF4-FFF2-40B4-BE49-F238E27FC236}">
                <a16:creationId xmlns:a16="http://schemas.microsoft.com/office/drawing/2014/main" id="{C4507D10-D757-85E8-DCAB-5DE27031CB58}"/>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10" name="Text Placeholder 4">
            <a:extLst>
              <a:ext uri="{FF2B5EF4-FFF2-40B4-BE49-F238E27FC236}">
                <a16:creationId xmlns:a16="http://schemas.microsoft.com/office/drawing/2014/main" id="{613AA83D-6834-E464-0BBA-BB0EAC8C2612}"/>
              </a:ext>
            </a:extLst>
          </p:cNvPr>
          <p:cNvSpPr>
            <a:spLocks noGrp="1"/>
          </p:cNvSpPr>
          <p:nvPr>
            <p:ph type="body" sz="quarter" idx="27" hasCustomPrompt="1"/>
          </p:nvPr>
        </p:nvSpPr>
        <p:spPr>
          <a:xfrm>
            <a:off x="2465060" y="1171834"/>
            <a:ext cx="5804297" cy="557213"/>
          </a:xfrm>
          <a:prstGeom prst="rect">
            <a:avLst/>
          </a:prstGeom>
          <a:solidFill>
            <a:srgbClr val="E6FAFF"/>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4" name="Text Placeholder 11">
            <a:extLst>
              <a:ext uri="{FF2B5EF4-FFF2-40B4-BE49-F238E27FC236}">
                <a16:creationId xmlns:a16="http://schemas.microsoft.com/office/drawing/2014/main" id="{1217A9CF-DA6B-5003-7AB7-83F7002BC2F6}"/>
              </a:ext>
            </a:extLst>
          </p:cNvPr>
          <p:cNvSpPr>
            <a:spLocks noGrp="1"/>
          </p:cNvSpPr>
          <p:nvPr>
            <p:ph type="body" sz="quarter" idx="12" hasCustomPrompt="1"/>
          </p:nvPr>
        </p:nvSpPr>
        <p:spPr>
          <a:xfrm>
            <a:off x="665922" y="1169160"/>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1" name="Text Placeholder 4">
            <a:extLst>
              <a:ext uri="{FF2B5EF4-FFF2-40B4-BE49-F238E27FC236}">
                <a16:creationId xmlns:a16="http://schemas.microsoft.com/office/drawing/2014/main" id="{AF8B6BF6-2B20-BAE1-496B-4CE3AF22F71F}"/>
              </a:ext>
            </a:extLst>
          </p:cNvPr>
          <p:cNvSpPr>
            <a:spLocks noGrp="1"/>
          </p:cNvSpPr>
          <p:nvPr>
            <p:ph type="body" sz="quarter" idx="28" hasCustomPrompt="1"/>
          </p:nvPr>
        </p:nvSpPr>
        <p:spPr>
          <a:xfrm>
            <a:off x="2465060" y="1844501"/>
            <a:ext cx="5804297" cy="557213"/>
          </a:xfrm>
          <a:prstGeom prst="rect">
            <a:avLst/>
          </a:prstGeom>
          <a:solidFill>
            <a:srgbClr val="E6FAFF"/>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12" name="Text Placeholder 11">
            <a:extLst>
              <a:ext uri="{FF2B5EF4-FFF2-40B4-BE49-F238E27FC236}">
                <a16:creationId xmlns:a16="http://schemas.microsoft.com/office/drawing/2014/main" id="{82DA06FF-3584-5C18-7680-957EB66DCC1E}"/>
              </a:ext>
            </a:extLst>
          </p:cNvPr>
          <p:cNvSpPr>
            <a:spLocks noGrp="1"/>
          </p:cNvSpPr>
          <p:nvPr>
            <p:ph type="body" sz="quarter" idx="29" hasCustomPrompt="1"/>
          </p:nvPr>
        </p:nvSpPr>
        <p:spPr>
          <a:xfrm>
            <a:off x="665922" y="1841827"/>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3" name="Text Placeholder 4">
            <a:extLst>
              <a:ext uri="{FF2B5EF4-FFF2-40B4-BE49-F238E27FC236}">
                <a16:creationId xmlns:a16="http://schemas.microsoft.com/office/drawing/2014/main" id="{F18DBC1E-2F93-2120-01F2-76667F7A3598}"/>
              </a:ext>
            </a:extLst>
          </p:cNvPr>
          <p:cNvSpPr>
            <a:spLocks noGrp="1"/>
          </p:cNvSpPr>
          <p:nvPr>
            <p:ph type="body" sz="quarter" idx="30" hasCustomPrompt="1"/>
          </p:nvPr>
        </p:nvSpPr>
        <p:spPr>
          <a:xfrm>
            <a:off x="2465060" y="2517168"/>
            <a:ext cx="5804297" cy="557213"/>
          </a:xfrm>
          <a:prstGeom prst="rect">
            <a:avLst/>
          </a:prstGeom>
          <a:solidFill>
            <a:srgbClr val="E6FAFF"/>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15" name="Text Placeholder 11">
            <a:extLst>
              <a:ext uri="{FF2B5EF4-FFF2-40B4-BE49-F238E27FC236}">
                <a16:creationId xmlns:a16="http://schemas.microsoft.com/office/drawing/2014/main" id="{019B98AE-BA3F-CCAE-E04C-B8169D9363F3}"/>
              </a:ext>
            </a:extLst>
          </p:cNvPr>
          <p:cNvSpPr>
            <a:spLocks noGrp="1"/>
          </p:cNvSpPr>
          <p:nvPr>
            <p:ph type="body" sz="quarter" idx="31" hasCustomPrompt="1"/>
          </p:nvPr>
        </p:nvSpPr>
        <p:spPr>
          <a:xfrm>
            <a:off x="665922" y="2514495"/>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6" name="Text Placeholder 4">
            <a:extLst>
              <a:ext uri="{FF2B5EF4-FFF2-40B4-BE49-F238E27FC236}">
                <a16:creationId xmlns:a16="http://schemas.microsoft.com/office/drawing/2014/main" id="{7C8CB63D-4300-E62A-F48C-630CF6B95474}"/>
              </a:ext>
            </a:extLst>
          </p:cNvPr>
          <p:cNvSpPr>
            <a:spLocks noGrp="1"/>
          </p:cNvSpPr>
          <p:nvPr>
            <p:ph type="body" sz="quarter" idx="32" hasCustomPrompt="1"/>
          </p:nvPr>
        </p:nvSpPr>
        <p:spPr>
          <a:xfrm>
            <a:off x="2465060" y="3187162"/>
            <a:ext cx="5804297" cy="557213"/>
          </a:xfrm>
          <a:prstGeom prst="rect">
            <a:avLst/>
          </a:prstGeom>
          <a:solidFill>
            <a:srgbClr val="E6FAFF"/>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17" name="Text Placeholder 11">
            <a:extLst>
              <a:ext uri="{FF2B5EF4-FFF2-40B4-BE49-F238E27FC236}">
                <a16:creationId xmlns:a16="http://schemas.microsoft.com/office/drawing/2014/main" id="{4490E080-95F7-C04E-1506-EAC0EB4C5187}"/>
              </a:ext>
            </a:extLst>
          </p:cNvPr>
          <p:cNvSpPr>
            <a:spLocks noGrp="1"/>
          </p:cNvSpPr>
          <p:nvPr>
            <p:ph type="body" sz="quarter" idx="33" hasCustomPrompt="1"/>
          </p:nvPr>
        </p:nvSpPr>
        <p:spPr>
          <a:xfrm>
            <a:off x="665922" y="3184488"/>
            <a:ext cx="1734803" cy="559886"/>
          </a:xfrm>
          <a:prstGeom prst="rect">
            <a:avLst/>
          </a:prstGeom>
          <a:solidFill>
            <a:srgbClr val="1C46C0"/>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descr="The Open University Wales">
            <a:extLst>
              <a:ext uri="{FF2B5EF4-FFF2-40B4-BE49-F238E27FC236}">
                <a16:creationId xmlns:a16="http://schemas.microsoft.com/office/drawing/2014/main" id="{29C19835-53E7-EB47-D034-9A000480BD4E}"/>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2230500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able / List - Orang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C107E3E2-7CA3-497F-C4E8-4ECE3460E57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57" name="TextBox 56">
            <a:extLst>
              <a:ext uri="{FF2B5EF4-FFF2-40B4-BE49-F238E27FC236}">
                <a16:creationId xmlns:a16="http://schemas.microsoft.com/office/drawing/2014/main" id="{87568DA1-20C9-8598-44C7-76FE257E9D79}"/>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23" name="Text Placeholder 11">
            <a:extLst>
              <a:ext uri="{FF2B5EF4-FFF2-40B4-BE49-F238E27FC236}">
                <a16:creationId xmlns:a16="http://schemas.microsoft.com/office/drawing/2014/main" id="{79B5BDD1-EF18-E4A2-DE79-A8B3B7FCED91}"/>
              </a:ext>
            </a:extLst>
          </p:cNvPr>
          <p:cNvSpPr>
            <a:spLocks noGrp="1"/>
          </p:cNvSpPr>
          <p:nvPr>
            <p:ph type="body" sz="quarter" idx="24" hasCustomPrompt="1"/>
          </p:nvPr>
        </p:nvSpPr>
        <p:spPr>
          <a:xfrm>
            <a:off x="310437" y="303498"/>
            <a:ext cx="8075027"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4" name="Text Placeholder 11">
            <a:extLst>
              <a:ext uri="{FF2B5EF4-FFF2-40B4-BE49-F238E27FC236}">
                <a16:creationId xmlns:a16="http://schemas.microsoft.com/office/drawing/2014/main" id="{A8F030FA-FAE8-B846-F0B1-F69F3B3AB75A}"/>
              </a:ext>
            </a:extLst>
          </p:cNvPr>
          <p:cNvSpPr>
            <a:spLocks noGrp="1"/>
          </p:cNvSpPr>
          <p:nvPr>
            <p:ph type="body" sz="quarter" idx="25" hasCustomPrompt="1"/>
          </p:nvPr>
        </p:nvSpPr>
        <p:spPr>
          <a:xfrm>
            <a:off x="310437" y="684127"/>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4" name="Text Placeholder 4">
            <a:extLst>
              <a:ext uri="{FF2B5EF4-FFF2-40B4-BE49-F238E27FC236}">
                <a16:creationId xmlns:a16="http://schemas.microsoft.com/office/drawing/2014/main" id="{269C5B20-B0D8-1392-83E8-B19EE7BA6B29}"/>
              </a:ext>
            </a:extLst>
          </p:cNvPr>
          <p:cNvSpPr>
            <a:spLocks noGrp="1"/>
          </p:cNvSpPr>
          <p:nvPr>
            <p:ph type="body" sz="quarter" idx="27" hasCustomPrompt="1"/>
          </p:nvPr>
        </p:nvSpPr>
        <p:spPr>
          <a:xfrm>
            <a:off x="2465060" y="1171834"/>
            <a:ext cx="5804297" cy="557213"/>
          </a:xfrm>
          <a:prstGeom prst="rect">
            <a:avLst/>
          </a:prstGeom>
          <a:solidFill>
            <a:srgbClr val="FFF0F3"/>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5" name="Text Placeholder 11">
            <a:extLst>
              <a:ext uri="{FF2B5EF4-FFF2-40B4-BE49-F238E27FC236}">
                <a16:creationId xmlns:a16="http://schemas.microsoft.com/office/drawing/2014/main" id="{1450AA39-F87C-B61C-59F0-76575DE5CCFB}"/>
              </a:ext>
            </a:extLst>
          </p:cNvPr>
          <p:cNvSpPr>
            <a:spLocks noGrp="1"/>
          </p:cNvSpPr>
          <p:nvPr>
            <p:ph type="body" sz="quarter" idx="12" hasCustomPrompt="1"/>
          </p:nvPr>
        </p:nvSpPr>
        <p:spPr>
          <a:xfrm>
            <a:off x="665922" y="1171834"/>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6" name="Text Placeholder 4">
            <a:extLst>
              <a:ext uri="{FF2B5EF4-FFF2-40B4-BE49-F238E27FC236}">
                <a16:creationId xmlns:a16="http://schemas.microsoft.com/office/drawing/2014/main" id="{58D84559-6512-8243-0E68-926840CCE5EA}"/>
              </a:ext>
            </a:extLst>
          </p:cNvPr>
          <p:cNvSpPr>
            <a:spLocks noGrp="1"/>
          </p:cNvSpPr>
          <p:nvPr>
            <p:ph type="body" sz="quarter" idx="28" hasCustomPrompt="1"/>
          </p:nvPr>
        </p:nvSpPr>
        <p:spPr>
          <a:xfrm>
            <a:off x="2465060" y="1844501"/>
            <a:ext cx="5804297" cy="557213"/>
          </a:xfrm>
          <a:prstGeom prst="rect">
            <a:avLst/>
          </a:prstGeom>
          <a:solidFill>
            <a:srgbClr val="FFF0F3"/>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16" name="Text Placeholder 11">
            <a:extLst>
              <a:ext uri="{FF2B5EF4-FFF2-40B4-BE49-F238E27FC236}">
                <a16:creationId xmlns:a16="http://schemas.microsoft.com/office/drawing/2014/main" id="{3CA98CFD-BEE6-B7D0-940B-408558AE3B97}"/>
              </a:ext>
            </a:extLst>
          </p:cNvPr>
          <p:cNvSpPr>
            <a:spLocks noGrp="1"/>
          </p:cNvSpPr>
          <p:nvPr>
            <p:ph type="body" sz="quarter" idx="29" hasCustomPrompt="1"/>
          </p:nvPr>
        </p:nvSpPr>
        <p:spPr>
          <a:xfrm>
            <a:off x="665922" y="1844502"/>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19" name="Text Placeholder 4">
            <a:extLst>
              <a:ext uri="{FF2B5EF4-FFF2-40B4-BE49-F238E27FC236}">
                <a16:creationId xmlns:a16="http://schemas.microsoft.com/office/drawing/2014/main" id="{73173B8F-4A38-6A7C-3840-1B6791B615E9}"/>
              </a:ext>
            </a:extLst>
          </p:cNvPr>
          <p:cNvSpPr>
            <a:spLocks noGrp="1"/>
          </p:cNvSpPr>
          <p:nvPr>
            <p:ph type="body" sz="quarter" idx="30" hasCustomPrompt="1"/>
          </p:nvPr>
        </p:nvSpPr>
        <p:spPr>
          <a:xfrm>
            <a:off x="2465060" y="2517168"/>
            <a:ext cx="5804297" cy="557213"/>
          </a:xfrm>
          <a:prstGeom prst="rect">
            <a:avLst/>
          </a:prstGeom>
          <a:solidFill>
            <a:srgbClr val="FFF0F3"/>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20" name="Text Placeholder 11">
            <a:extLst>
              <a:ext uri="{FF2B5EF4-FFF2-40B4-BE49-F238E27FC236}">
                <a16:creationId xmlns:a16="http://schemas.microsoft.com/office/drawing/2014/main" id="{1258A6A1-7C96-27AC-C908-3BA13CCF1F6E}"/>
              </a:ext>
            </a:extLst>
          </p:cNvPr>
          <p:cNvSpPr>
            <a:spLocks noGrp="1"/>
          </p:cNvSpPr>
          <p:nvPr>
            <p:ph type="body" sz="quarter" idx="31" hasCustomPrompt="1"/>
          </p:nvPr>
        </p:nvSpPr>
        <p:spPr>
          <a:xfrm>
            <a:off x="665922" y="2517169"/>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sp>
        <p:nvSpPr>
          <p:cNvPr id="27" name="Text Placeholder 4">
            <a:extLst>
              <a:ext uri="{FF2B5EF4-FFF2-40B4-BE49-F238E27FC236}">
                <a16:creationId xmlns:a16="http://schemas.microsoft.com/office/drawing/2014/main" id="{80D1A29E-8F23-E9BF-AE02-BAA15FD20AA3}"/>
              </a:ext>
            </a:extLst>
          </p:cNvPr>
          <p:cNvSpPr>
            <a:spLocks noGrp="1"/>
          </p:cNvSpPr>
          <p:nvPr>
            <p:ph type="body" sz="quarter" idx="32" hasCustomPrompt="1"/>
          </p:nvPr>
        </p:nvSpPr>
        <p:spPr>
          <a:xfrm>
            <a:off x="2465060" y="3187162"/>
            <a:ext cx="5804297" cy="557213"/>
          </a:xfrm>
          <a:prstGeom prst="rect">
            <a:avLst/>
          </a:prstGeom>
          <a:solidFill>
            <a:srgbClr val="FFF0F3"/>
          </a:solidFill>
        </p:spPr>
        <p:txBody>
          <a:bodyPr lIns="216000" tIns="108000" rIns="216000" bIns="72000"/>
          <a:lstStyle>
            <a:lvl1pPr marL="0" indent="0">
              <a:lnSpc>
                <a:spcPct val="110000"/>
              </a:lnSpc>
              <a:buNone/>
              <a:defRPr sz="1125">
                <a:latin typeface="Poppins" panose="00000500000000000000" pitchFamily="2" charset="0"/>
              </a:defRPr>
            </a:lvl1pPr>
            <a:lvl2pPr marL="342900" indent="0">
              <a:buNone/>
              <a:defRPr/>
            </a:lvl2pPr>
            <a:lvl3pPr marL="685800" indent="0">
              <a:buNone/>
              <a:defRPr/>
            </a:lvl3pPr>
            <a:lvl4pPr marL="1028700" indent="0">
              <a:buNone/>
              <a:defRPr/>
            </a:lvl4pPr>
            <a:lvl5pPr marL="1371600" indent="0">
              <a:buNone/>
              <a:defRPr/>
            </a:lvl5pPr>
          </a:lstStyle>
          <a:p>
            <a:pPr lvl="0"/>
            <a:r>
              <a:rPr lang="en-GB" sz="1125">
                <a:solidFill>
                  <a:srgbClr val="060645"/>
                </a:solidFill>
              </a:rPr>
              <a:t>Body copy goes here</a:t>
            </a:r>
          </a:p>
        </p:txBody>
      </p:sp>
      <p:sp>
        <p:nvSpPr>
          <p:cNvPr id="28" name="Text Placeholder 11">
            <a:extLst>
              <a:ext uri="{FF2B5EF4-FFF2-40B4-BE49-F238E27FC236}">
                <a16:creationId xmlns:a16="http://schemas.microsoft.com/office/drawing/2014/main" id="{DB928D05-8855-2639-E843-A1F7DC27F6EC}"/>
              </a:ext>
            </a:extLst>
          </p:cNvPr>
          <p:cNvSpPr>
            <a:spLocks noGrp="1"/>
          </p:cNvSpPr>
          <p:nvPr>
            <p:ph type="body" sz="quarter" idx="33" hasCustomPrompt="1"/>
          </p:nvPr>
        </p:nvSpPr>
        <p:spPr>
          <a:xfrm>
            <a:off x="665922" y="3187162"/>
            <a:ext cx="1734803" cy="559886"/>
          </a:xfrm>
          <a:prstGeom prst="rect">
            <a:avLst/>
          </a:prstGeom>
          <a:solidFill>
            <a:srgbClr val="FF8A77"/>
          </a:solidFill>
        </p:spPr>
        <p:txBody>
          <a:bodyPr lIns="216000" tIns="108000" rIns="216000" bIns="72000">
            <a:noAutofit/>
          </a:bodyPr>
          <a:lstStyle>
            <a:lvl1pPr marL="0" indent="0">
              <a:lnSpc>
                <a:spcPct val="110000"/>
              </a:lnSpc>
              <a:spcBef>
                <a:spcPts val="0"/>
              </a:spcBef>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a:p>
            <a:pPr lvl="0"/>
            <a:r>
              <a:rPr lang="en-GB"/>
              <a:t>Section title</a:t>
            </a:r>
          </a:p>
        </p:txBody>
      </p:sp>
      <p:pic>
        <p:nvPicPr>
          <p:cNvPr id="3" name="Picture 2" descr="The Open University Wales">
            <a:extLst>
              <a:ext uri="{FF2B5EF4-FFF2-40B4-BE49-F238E27FC236}">
                <a16:creationId xmlns:a16="http://schemas.microsoft.com/office/drawing/2014/main" id="{81C61C0A-709C-6A48-D1D7-79D2F7BB9FA7}"/>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40344717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arts 2 Column">
    <p:bg>
      <p:bgPr>
        <a:solidFill>
          <a:schemeClr val="bg1"/>
        </a:soli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BD7FBF3-7226-2149-BBD3-098185173264}"/>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2" y="0"/>
            <a:ext cx="9148432" cy="1163442"/>
          </a:xfrm>
          <a:prstGeom prst="rect">
            <a:avLst/>
          </a:prstGeom>
        </p:spPr>
      </p:pic>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750829" y="1317135"/>
            <a:ext cx="763463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9" name="Text Placeholder 11">
            <a:extLst>
              <a:ext uri="{FF2B5EF4-FFF2-40B4-BE49-F238E27FC236}">
                <a16:creationId xmlns:a16="http://schemas.microsoft.com/office/drawing/2014/main" id="{4DAAB76E-1BCE-CA53-ACE8-77F42754E17D}"/>
              </a:ext>
            </a:extLst>
          </p:cNvPr>
          <p:cNvSpPr>
            <a:spLocks noGrp="1"/>
          </p:cNvSpPr>
          <p:nvPr>
            <p:ph type="body" sz="quarter" idx="21" hasCustomPrompt="1"/>
          </p:nvPr>
        </p:nvSpPr>
        <p:spPr>
          <a:xfrm>
            <a:off x="310437" y="244521"/>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0" name="Text Placeholder 11">
            <a:extLst>
              <a:ext uri="{FF2B5EF4-FFF2-40B4-BE49-F238E27FC236}">
                <a16:creationId xmlns:a16="http://schemas.microsoft.com/office/drawing/2014/main" id="{FC210018-BF10-8707-6A21-CCCE83C373C4}"/>
              </a:ext>
            </a:extLst>
          </p:cNvPr>
          <p:cNvSpPr>
            <a:spLocks noGrp="1"/>
          </p:cNvSpPr>
          <p:nvPr>
            <p:ph type="body" sz="quarter" idx="22" hasCustomPrompt="1"/>
          </p:nvPr>
        </p:nvSpPr>
        <p:spPr>
          <a:xfrm>
            <a:off x="310437" y="625150"/>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5124561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arts &amp; Copy">
    <p:bg>
      <p:bgPr>
        <a:solidFill>
          <a:schemeClr val="bg1"/>
        </a:solid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025CC09-2BCF-3A4D-87E4-590716EC0718}"/>
              </a:ext>
            </a:extLst>
          </p:cNvPr>
          <p:cNvSpPr>
            <a:spLocks noGrp="1"/>
          </p:cNvSpPr>
          <p:nvPr>
            <p:ph type="body" sz="quarter" idx="18" hasCustomPrompt="1"/>
          </p:nvPr>
        </p:nvSpPr>
        <p:spPr>
          <a:xfrm>
            <a:off x="4870174" y="2142082"/>
            <a:ext cx="3515290" cy="2415772"/>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a:t>
            </a:r>
            <a:r>
              <a:rPr lang="en-GB" err="1"/>
              <a:t>labore</a:t>
            </a:r>
            <a:r>
              <a:rPr lang="en-GB"/>
              <a:t>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 Duis </a:t>
            </a:r>
            <a:r>
              <a:rPr lang="en-GB" err="1"/>
              <a:t>aute</a:t>
            </a:r>
            <a:r>
              <a:rPr lang="en-GB"/>
              <a:t> </a:t>
            </a:r>
            <a:r>
              <a:rPr lang="en-GB" err="1"/>
              <a:t>irure</a:t>
            </a:r>
            <a:r>
              <a:rPr lang="en-GB"/>
              <a:t> </a:t>
            </a:r>
            <a:r>
              <a:rPr lang="en-GB" err="1"/>
              <a:t>dolor</a:t>
            </a:r>
            <a:r>
              <a:rPr lang="en-GB"/>
              <a:t> in </a:t>
            </a:r>
            <a:r>
              <a:rPr lang="en-GB" err="1"/>
              <a:t>aliquip</a:t>
            </a:r>
            <a:r>
              <a:rPr lang="en-GB"/>
              <a:t> ex </a:t>
            </a:r>
            <a:r>
              <a:rPr lang="en-GB" err="1"/>
              <a:t>ea</a:t>
            </a:r>
            <a:r>
              <a:rPr lang="en-GB"/>
              <a:t> </a:t>
            </a:r>
            <a:r>
              <a:rPr lang="en-GB" err="1"/>
              <a:t>commodo</a:t>
            </a:r>
            <a:r>
              <a:rPr lang="en-GB"/>
              <a:t> consequat. Duis </a:t>
            </a:r>
            <a:r>
              <a:rPr lang="en-GB" err="1"/>
              <a:t>aute</a:t>
            </a:r>
            <a:r>
              <a:rPr lang="en-GB"/>
              <a:t> </a:t>
            </a:r>
            <a:r>
              <a:rPr lang="en-GB" err="1"/>
              <a:t>irure</a:t>
            </a:r>
            <a:r>
              <a:rPr lang="en-GB"/>
              <a:t> </a:t>
            </a:r>
            <a:r>
              <a:rPr lang="en-GB" err="1"/>
              <a:t>dolor</a:t>
            </a:r>
            <a:r>
              <a:rPr lang="en-GB"/>
              <a:t> in </a:t>
            </a:r>
            <a:r>
              <a:rPr lang="en-GB" err="1"/>
              <a:t>reprehenderit</a:t>
            </a:r>
            <a:r>
              <a:rPr lang="en-GB"/>
              <a:t> in </a:t>
            </a:r>
            <a:r>
              <a:rPr lang="en-GB" err="1"/>
              <a:t>voluptate</a:t>
            </a:r>
            <a:r>
              <a:rPr lang="en-GB"/>
              <a:t> </a:t>
            </a:r>
            <a:r>
              <a:rPr lang="en-GB" err="1"/>
              <a:t>velit</a:t>
            </a:r>
            <a:r>
              <a:rPr lang="en-GB"/>
              <a:t> </a:t>
            </a:r>
            <a:r>
              <a:rPr lang="en-GB" err="1"/>
              <a:t>esse</a:t>
            </a:r>
            <a:r>
              <a:rPr lang="en-GB"/>
              <a:t> </a:t>
            </a:r>
            <a:r>
              <a:rPr lang="en-GB" err="1"/>
              <a:t>cillum</a:t>
            </a:r>
            <a:r>
              <a:rPr lang="en-GB"/>
              <a:t> dolore </a:t>
            </a:r>
            <a:r>
              <a:rPr lang="en-GB" err="1"/>
              <a:t>eu</a:t>
            </a:r>
            <a:r>
              <a:rPr lang="en-GB"/>
              <a:t> </a:t>
            </a:r>
            <a:r>
              <a:rPr lang="en-GB" err="1"/>
              <a:t>fugiat</a:t>
            </a:r>
            <a:r>
              <a:rPr lang="en-GB"/>
              <a:t> </a:t>
            </a:r>
            <a:r>
              <a:rPr lang="en-GB" err="1"/>
              <a:t>nulla</a:t>
            </a:r>
            <a:r>
              <a:rPr lang="en-GB"/>
              <a:t> </a:t>
            </a:r>
            <a:r>
              <a:rPr lang="en-GB" err="1"/>
              <a:t>pariatur</a:t>
            </a:r>
            <a:r>
              <a:rPr lang="en-GB"/>
              <a:t>. </a:t>
            </a:r>
            <a:r>
              <a:rPr lang="en-GB" err="1"/>
              <a:t>Excepteur</a:t>
            </a:r>
            <a:r>
              <a:rPr lang="en-GB"/>
              <a:t> </a:t>
            </a:r>
            <a:r>
              <a:rPr lang="en-GB" err="1"/>
              <a:t>sint</a:t>
            </a:r>
            <a:r>
              <a:rPr lang="en-GB"/>
              <a:t> </a:t>
            </a:r>
            <a:r>
              <a:rPr lang="en-GB" err="1"/>
              <a:t>occaecat</a:t>
            </a:r>
            <a:r>
              <a:rPr lang="en-GB"/>
              <a:t> </a:t>
            </a:r>
            <a:r>
              <a:rPr lang="en-GB" err="1"/>
              <a:t>cupidatat</a:t>
            </a:r>
            <a:r>
              <a:rPr lang="en-GB"/>
              <a:t> non </a:t>
            </a:r>
            <a:r>
              <a:rPr lang="en-GB" err="1"/>
              <a:t>proident</a:t>
            </a:r>
            <a:r>
              <a:rPr lang="en-GB"/>
              <a:t>, sunt in culpa qui </a:t>
            </a:r>
            <a:r>
              <a:rPr lang="en-GB" err="1"/>
              <a:t>officia</a:t>
            </a:r>
            <a:r>
              <a:rPr lang="en-GB"/>
              <a:t> </a:t>
            </a:r>
            <a:r>
              <a:rPr lang="en-GB" err="1"/>
              <a:t>deserunt</a:t>
            </a:r>
            <a:r>
              <a:rPr lang="en-GB"/>
              <a:t> </a:t>
            </a:r>
            <a:r>
              <a:rPr lang="en-GB" err="1"/>
              <a:t>mollit</a:t>
            </a:r>
            <a:r>
              <a:rPr lang="en-GB"/>
              <a:t> </a:t>
            </a:r>
            <a:r>
              <a:rPr lang="en-GB" err="1"/>
              <a:t>anim</a:t>
            </a:r>
            <a:r>
              <a:rPr lang="en-GB"/>
              <a:t> id </a:t>
            </a:r>
            <a:r>
              <a:rPr lang="en-GB" err="1"/>
              <a:t>est</a:t>
            </a:r>
            <a:r>
              <a:rPr lang="en-GB"/>
              <a:t> </a:t>
            </a:r>
            <a:r>
              <a:rPr lang="en-GB" err="1"/>
              <a:t>laborum</a:t>
            </a:r>
            <a:r>
              <a:rPr lang="en-GB"/>
              <a:t>.</a:t>
            </a:r>
          </a:p>
        </p:txBody>
      </p:sp>
      <p:pic>
        <p:nvPicPr>
          <p:cNvPr id="11" name="Picture 10">
            <a:extLst>
              <a:ext uri="{FF2B5EF4-FFF2-40B4-BE49-F238E27FC236}">
                <a16:creationId xmlns:a16="http://schemas.microsoft.com/office/drawing/2014/main" id="{0CDFCC4E-7800-CD8E-7918-FDBF10EDE749}"/>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32" y="0"/>
            <a:ext cx="9148432" cy="1163442"/>
          </a:xfrm>
          <a:prstGeom prst="rect">
            <a:avLst/>
          </a:prstGeom>
        </p:spPr>
      </p:pic>
      <p:sp>
        <p:nvSpPr>
          <p:cNvPr id="17" name="Text Placeholder 11">
            <a:extLst>
              <a:ext uri="{FF2B5EF4-FFF2-40B4-BE49-F238E27FC236}">
                <a16:creationId xmlns:a16="http://schemas.microsoft.com/office/drawing/2014/main" id="{7161B3BB-13A6-8F07-69F3-28C1C681F2FF}"/>
              </a:ext>
            </a:extLst>
          </p:cNvPr>
          <p:cNvSpPr>
            <a:spLocks noGrp="1"/>
          </p:cNvSpPr>
          <p:nvPr>
            <p:ph type="body" sz="quarter" idx="14" hasCustomPrompt="1"/>
          </p:nvPr>
        </p:nvSpPr>
        <p:spPr>
          <a:xfrm>
            <a:off x="750829" y="1317135"/>
            <a:ext cx="763463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6" name="TextBox 15">
            <a:extLst>
              <a:ext uri="{FF2B5EF4-FFF2-40B4-BE49-F238E27FC236}">
                <a16:creationId xmlns:a16="http://schemas.microsoft.com/office/drawing/2014/main" id="{475C6AF3-6B1E-0375-7D2A-5FD1C92321F7}"/>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2" name="Text Placeholder 11">
            <a:extLst>
              <a:ext uri="{FF2B5EF4-FFF2-40B4-BE49-F238E27FC236}">
                <a16:creationId xmlns:a16="http://schemas.microsoft.com/office/drawing/2014/main" id="{A1FEAA9C-D9C5-C7E7-E834-0245869B2C7F}"/>
              </a:ext>
            </a:extLst>
          </p:cNvPr>
          <p:cNvSpPr>
            <a:spLocks noGrp="1"/>
          </p:cNvSpPr>
          <p:nvPr>
            <p:ph type="body" sz="quarter" idx="21" hasCustomPrompt="1"/>
          </p:nvPr>
        </p:nvSpPr>
        <p:spPr>
          <a:xfrm>
            <a:off x="310437" y="244521"/>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3" name="Text Placeholder 11">
            <a:extLst>
              <a:ext uri="{FF2B5EF4-FFF2-40B4-BE49-F238E27FC236}">
                <a16:creationId xmlns:a16="http://schemas.microsoft.com/office/drawing/2014/main" id="{AA7150EB-D92B-C450-9558-0D39CD35C849}"/>
              </a:ext>
            </a:extLst>
          </p:cNvPr>
          <p:cNvSpPr>
            <a:spLocks noGrp="1"/>
          </p:cNvSpPr>
          <p:nvPr>
            <p:ph type="body" sz="quarter" idx="22" hasCustomPrompt="1"/>
          </p:nvPr>
        </p:nvSpPr>
        <p:spPr>
          <a:xfrm>
            <a:off x="310437" y="625150"/>
            <a:ext cx="8075027"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Tree>
    <p:extLst>
      <p:ext uri="{BB962C8B-B14F-4D97-AF65-F5344CB8AC3E}">
        <p14:creationId xmlns:p14="http://schemas.microsoft.com/office/powerpoint/2010/main" val="42444296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Content - Tight Header">
    <p:bg>
      <p:bgPr>
        <a:solidFill>
          <a:schemeClr val="bg1"/>
        </a:solidFill>
        <a:effectLst/>
      </p:bgPr>
    </p:bg>
    <p:spTree>
      <p:nvGrpSpPr>
        <p:cNvPr id="1" name=""/>
        <p:cNvGrpSpPr/>
        <p:nvPr/>
      </p:nvGrpSpPr>
      <p:grpSpPr>
        <a:xfrm>
          <a:off x="0" y="0"/>
          <a:ext cx="0" cy="0"/>
          <a:chOff x="0" y="0"/>
          <a:chExt cx="0" cy="0"/>
        </a:xfrm>
      </p:grpSpPr>
      <p:sp>
        <p:nvSpPr>
          <p:cNvPr id="30" name="Text Placeholder 11">
            <a:extLst>
              <a:ext uri="{FF2B5EF4-FFF2-40B4-BE49-F238E27FC236}">
                <a16:creationId xmlns:a16="http://schemas.microsoft.com/office/drawing/2014/main" id="{609CABD5-CEF8-7D40-AB55-829D55FD314B}"/>
              </a:ext>
            </a:extLst>
          </p:cNvPr>
          <p:cNvSpPr>
            <a:spLocks noGrp="1"/>
          </p:cNvSpPr>
          <p:nvPr>
            <p:ph type="body" sz="quarter" idx="14" hasCustomPrompt="1"/>
          </p:nvPr>
        </p:nvSpPr>
        <p:spPr>
          <a:xfrm>
            <a:off x="750829" y="821835"/>
            <a:ext cx="763463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Box 12">
            <a:extLst>
              <a:ext uri="{FF2B5EF4-FFF2-40B4-BE49-F238E27FC236}">
                <a16:creationId xmlns:a16="http://schemas.microsoft.com/office/drawing/2014/main" id="{9931521C-CAF9-B57E-A59F-40B74F594929}"/>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2" name="Rectangle: Single Corner Rounded 1">
            <a:extLst>
              <a:ext uri="{FF2B5EF4-FFF2-40B4-BE49-F238E27FC236}">
                <a16:creationId xmlns:a16="http://schemas.microsoft.com/office/drawing/2014/main" id="{E24568D3-44DC-E35D-6A09-5B5154DCE05F}"/>
              </a:ext>
            </a:extLst>
          </p:cNvPr>
          <p:cNvSpPr/>
          <p:nvPr userDrawn="1"/>
        </p:nvSpPr>
        <p:spPr>
          <a:xfrm flipV="1">
            <a:off x="-4433" y="0"/>
            <a:ext cx="9148433" cy="617392"/>
          </a:xfrm>
          <a:prstGeom prst="round1Rect">
            <a:avLst>
              <a:gd name="adj" fmla="val 50000"/>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3" name="Text Placeholder 11">
            <a:extLst>
              <a:ext uri="{FF2B5EF4-FFF2-40B4-BE49-F238E27FC236}">
                <a16:creationId xmlns:a16="http://schemas.microsoft.com/office/drawing/2014/main" id="{4E490143-9197-1E5C-A155-ABAF72B3B09A}"/>
              </a:ext>
            </a:extLst>
          </p:cNvPr>
          <p:cNvSpPr>
            <a:spLocks noGrp="1"/>
          </p:cNvSpPr>
          <p:nvPr>
            <p:ph type="body" sz="quarter" idx="21" hasCustomPrompt="1"/>
          </p:nvPr>
        </p:nvSpPr>
        <p:spPr>
          <a:xfrm>
            <a:off x="310437" y="122260"/>
            <a:ext cx="8075027" cy="372871"/>
          </a:xfrm>
          <a:prstGeom prst="rect">
            <a:avLst/>
          </a:prstGeom>
        </p:spPr>
        <p:txBody>
          <a:bodyPr>
            <a:noAutofit/>
          </a:bodyPr>
          <a:lstStyle>
            <a:lvl1pPr marL="0" indent="0">
              <a:lnSpc>
                <a:spcPct val="110000"/>
              </a:lnSpc>
              <a:buNone/>
              <a:defRPr sz="2250"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Tree>
    <p:extLst>
      <p:ext uri="{BB962C8B-B14F-4D97-AF65-F5344CB8AC3E}">
        <p14:creationId xmlns:p14="http://schemas.microsoft.com/office/powerpoint/2010/main" val="337457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UC Section Slide">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55846C2F-B894-453E-ADAF-2FFE8BAEC098}"/>
              </a:ext>
            </a:extLst>
          </p:cNvPr>
          <p:cNvGrpSpPr/>
          <p:nvPr userDrawn="1"/>
        </p:nvGrpSpPr>
        <p:grpSpPr>
          <a:xfrm>
            <a:off x="0" y="2191101"/>
            <a:ext cx="4869872" cy="2952399"/>
            <a:chOff x="0" y="0"/>
            <a:chExt cx="7218442" cy="5143500"/>
          </a:xfrm>
        </p:grpSpPr>
        <p:sp>
          <p:nvSpPr>
            <p:cNvPr id="17" name="Arrow: Pentagon 16">
              <a:extLst>
                <a:ext uri="{FF2B5EF4-FFF2-40B4-BE49-F238E27FC236}">
                  <a16:creationId xmlns:a16="http://schemas.microsoft.com/office/drawing/2014/main" id="{3F8A21CB-BAFE-4FAB-A982-E1B94FD4896F}"/>
                </a:ext>
              </a:extLst>
            </p:cNvPr>
            <p:cNvSpPr/>
            <p:nvPr userDrawn="1"/>
          </p:nvSpPr>
          <p:spPr>
            <a:xfrm>
              <a:off x="0" y="308173"/>
              <a:ext cx="7218442" cy="4537044"/>
            </a:xfrm>
            <a:prstGeom prst="homePlate">
              <a:avLst>
                <a:gd name="adj" fmla="val 46531"/>
              </a:avLst>
            </a:prstGeom>
            <a:solidFill>
              <a:srgbClr val="800D30">
                <a:alpha val="5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sp>
          <p:nvSpPr>
            <p:cNvPr id="18" name="Arrow: Pentagon 17">
              <a:extLst>
                <a:ext uri="{FF2B5EF4-FFF2-40B4-BE49-F238E27FC236}">
                  <a16:creationId xmlns:a16="http://schemas.microsoft.com/office/drawing/2014/main" id="{D6097A64-43EB-4F9D-9ECA-A33BFF267C76}"/>
                </a:ext>
              </a:extLst>
            </p:cNvPr>
            <p:cNvSpPr/>
            <p:nvPr userDrawn="1"/>
          </p:nvSpPr>
          <p:spPr>
            <a:xfrm>
              <a:off x="0" y="0"/>
              <a:ext cx="6713982" cy="5143500"/>
            </a:xfrm>
            <a:prstGeom prst="homePlate">
              <a:avLst>
                <a:gd name="adj" fmla="val 46678"/>
              </a:avLst>
            </a:prstGeom>
            <a:gradFill>
              <a:gsLst>
                <a:gs pos="0">
                  <a:srgbClr val="DC004E">
                    <a:alpha val="31000"/>
                  </a:srgbClr>
                </a:gs>
                <a:gs pos="59000">
                  <a:srgbClr val="800D30">
                    <a:lumMod val="93000"/>
                  </a:srgbClr>
                </a:gs>
              </a:gsLst>
              <a:lin ang="0" scaled="0"/>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50" b="0" i="0" u="none" strike="noStrike" kern="0" cap="none" spc="0" normalizeH="0" baseline="0" noProof="0">
                <a:ln>
                  <a:noFill/>
                </a:ln>
                <a:solidFill>
                  <a:srgbClr val="FFFFFF"/>
                </a:solidFill>
                <a:effectLst/>
                <a:uLnTx/>
                <a:uFillTx/>
                <a:latin typeface="Segoe UI Light"/>
                <a:ea typeface="+mn-ea"/>
                <a:cs typeface="+mn-cs"/>
              </a:endParaRPr>
            </a:p>
          </p:txBody>
        </p:sp>
      </p:grpSp>
      <p:sp>
        <p:nvSpPr>
          <p:cNvPr id="10" name="Text Placeholder 9"/>
          <p:cNvSpPr>
            <a:spLocks noGrp="1"/>
          </p:cNvSpPr>
          <p:nvPr>
            <p:ph type="body" sz="quarter" idx="10" hasCustomPrompt="1"/>
          </p:nvPr>
        </p:nvSpPr>
        <p:spPr>
          <a:xfrm>
            <a:off x="412743" y="2697264"/>
            <a:ext cx="3043966" cy="891064"/>
          </a:xfrm>
          <a:prstGeom prst="rect">
            <a:avLst/>
          </a:prstGeom>
          <a:noFill/>
          <a:ln w="76200">
            <a:noFill/>
            <a:miter lim="800000"/>
          </a:ln>
        </p:spPr>
        <p:txBody>
          <a:bodyPr wrap="square" lIns="0" tIns="0" rIns="0" bIns="0" anchor="t" anchorCtr="0">
            <a:noAutofit/>
          </a:bodyPr>
          <a:lstStyle>
            <a:lvl1pPr>
              <a:lnSpc>
                <a:spcPct val="90000"/>
              </a:lnSpc>
              <a:spcAft>
                <a:spcPts val="0"/>
              </a:spcAft>
              <a:defRPr lang="en-GB" sz="2000" b="1"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US" dirty="0" err="1"/>
              <a:t>Dyma</a:t>
            </a:r>
            <a:r>
              <a:rPr lang="en-US" dirty="0"/>
              <a:t> </a:t>
            </a:r>
            <a:r>
              <a:rPr lang="en-US" dirty="0" err="1"/>
              <a:t>sleid</a:t>
            </a:r>
            <a:r>
              <a:rPr lang="en-US" dirty="0"/>
              <a:t> </a:t>
            </a:r>
            <a:r>
              <a:rPr lang="en-US" dirty="0" err="1"/>
              <a:t>teitl</a:t>
            </a:r>
            <a:r>
              <a:rPr lang="en-US" dirty="0"/>
              <a:t> </a:t>
            </a:r>
            <a:r>
              <a:rPr lang="en-US" dirty="0" err="1"/>
              <a:t>adran</a:t>
            </a:r>
            <a:r>
              <a:rPr lang="en-US" dirty="0"/>
              <a:t> </a:t>
            </a:r>
            <a:r>
              <a:rPr lang="en-US" dirty="0" err="1"/>
              <a:t>gyda</a:t>
            </a:r>
            <a:r>
              <a:rPr lang="en-US" dirty="0"/>
              <a:t> </a:t>
            </a:r>
            <a:r>
              <a:rPr lang="en-US" dirty="0" err="1"/>
              <a:t>thair</a:t>
            </a:r>
            <a:r>
              <a:rPr lang="en-US" dirty="0"/>
              <a:t> </a:t>
            </a:r>
            <a:r>
              <a:rPr lang="en-US" dirty="0" err="1"/>
              <a:t>llinellau</a:t>
            </a:r>
            <a:r>
              <a:rPr lang="en-US" dirty="0"/>
              <a:t> o </a:t>
            </a:r>
            <a:r>
              <a:rPr lang="en-US" dirty="0" err="1"/>
              <a:t>destun</a:t>
            </a:r>
            <a:endParaRPr lang="en-GB" dirty="0"/>
          </a:p>
        </p:txBody>
      </p:sp>
      <p:sp>
        <p:nvSpPr>
          <p:cNvPr id="6" name="Text Placeholder 9">
            <a:extLst>
              <a:ext uri="{FF2B5EF4-FFF2-40B4-BE49-F238E27FC236}">
                <a16:creationId xmlns:a16="http://schemas.microsoft.com/office/drawing/2014/main" id="{7BB407AF-AED6-4528-993C-AA27AE0A5976}"/>
              </a:ext>
            </a:extLst>
          </p:cNvPr>
          <p:cNvSpPr>
            <a:spLocks noGrp="1"/>
          </p:cNvSpPr>
          <p:nvPr>
            <p:ph type="body" sz="quarter" idx="11" hasCustomPrompt="1"/>
          </p:nvPr>
        </p:nvSpPr>
        <p:spPr>
          <a:xfrm>
            <a:off x="412743" y="3841611"/>
            <a:ext cx="3043966" cy="891064"/>
          </a:xfrm>
          <a:prstGeom prst="rect">
            <a:avLst/>
          </a:prstGeom>
          <a:noFill/>
          <a:ln w="76200">
            <a:noFill/>
            <a:miter lim="800000"/>
          </a:ln>
        </p:spPr>
        <p:txBody>
          <a:bodyPr wrap="square" lIns="0" tIns="0" rIns="0" bIns="0" anchor="t" anchorCtr="0">
            <a:noAutofit/>
          </a:bodyPr>
          <a:lstStyle>
            <a:lvl1pPr>
              <a:lnSpc>
                <a:spcPct val="90000"/>
              </a:lnSpc>
              <a:spcAft>
                <a:spcPts val="0"/>
              </a:spcAft>
              <a:defRPr lang="en-GB" sz="2000" b="0" kern="1200" dirty="0" smtClean="0">
                <a:solidFill>
                  <a:schemeClr val="bg1"/>
                </a:solidFill>
                <a:latin typeface="Rockwell" panose="02060603020205020403" pitchFamily="18" charset="0"/>
                <a:ea typeface="+mn-ea"/>
                <a:cs typeface="Segoe UI" panose="020B0502040204020203" pitchFamily="34" charset="0"/>
              </a:defRPr>
            </a:lvl1pPr>
          </a:lstStyle>
          <a:p>
            <a:pPr lvl="0"/>
            <a:r>
              <a:rPr lang="en-GB" dirty="0"/>
              <a:t>This is a section title slide with two lines of text</a:t>
            </a:r>
          </a:p>
        </p:txBody>
      </p:sp>
    </p:spTree>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e Chart &amp; Copy - Whit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4572000" y="0"/>
            <a:ext cx="4572000" cy="5143500"/>
          </a:xfrm>
          <a:prstGeom prst="round1Rect">
            <a:avLst>
              <a:gd name="adj" fmla="val 20797"/>
            </a:avLst>
          </a:prstGeom>
          <a:solidFill>
            <a:srgbClr val="0606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spcBef>
                <a:spcPts val="0"/>
              </a:spcBef>
              <a:spcAft>
                <a:spcPts val="450"/>
              </a:spcAft>
            </a:pPr>
            <a:endParaRPr lang="en-US" sz="1350">
              <a:latin typeface="Poppins" panose="00000500000000000000" pitchFamily="2" charset="0"/>
            </a:endParaRPr>
          </a:p>
        </p:txBody>
      </p:sp>
      <p:sp>
        <p:nvSpPr>
          <p:cNvPr id="16" name="Text Placeholder 11">
            <a:extLst>
              <a:ext uri="{FF2B5EF4-FFF2-40B4-BE49-F238E27FC236}">
                <a16:creationId xmlns:a16="http://schemas.microsoft.com/office/drawing/2014/main" id="{481C071C-5A64-4146-A308-DE2C7FB11B85}"/>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7" name="Text Placeholder 11">
            <a:extLst>
              <a:ext uri="{FF2B5EF4-FFF2-40B4-BE49-F238E27FC236}">
                <a16:creationId xmlns:a16="http://schemas.microsoft.com/office/drawing/2014/main" id="{460542D6-22F5-6141-8C6F-6937620487FD}"/>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2" name="TextBox 21">
            <a:extLst>
              <a:ext uri="{FF2B5EF4-FFF2-40B4-BE49-F238E27FC236}">
                <a16:creationId xmlns:a16="http://schemas.microsoft.com/office/drawing/2014/main" id="{EAD9D407-A97D-E17E-DBFA-25ABF15C9A31}"/>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DEF331A0-8630-D550-918D-B67681D6E481}"/>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2E1D5FB1-6523-35BC-D888-0047E262787E}"/>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FBA357D1-B85B-5E43-48BE-75FF66F9019B}"/>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3"/>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Wales">
            <a:extLst>
              <a:ext uri="{FF2B5EF4-FFF2-40B4-BE49-F238E27FC236}">
                <a16:creationId xmlns:a16="http://schemas.microsoft.com/office/drawing/2014/main" id="{30655B18-3CF9-27DB-5A00-94BBAEAC0A4A}"/>
              </a:ext>
              <a:ext uri="{C183D7F6-B498-43B3-948B-1728B52AA6E4}">
                <adec:decorative xmlns:adec="http://schemas.microsoft.com/office/drawing/2017/decorative" val="0"/>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31388714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ie Chart &amp; Copy - Blue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4C01CCF-0DB7-F246-ABF2-EC18516A0FBD}"/>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4572000" y="0"/>
            <a:ext cx="4572000" cy="5143500"/>
          </a:xfrm>
          <a:prstGeom prst="round1Rect">
            <a:avLst>
              <a:gd name="adj" fmla="val 20797"/>
            </a:avLst>
          </a:prstGeom>
          <a:solidFill>
            <a:srgbClr val="AED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spcAft>
                <a:spcPts val="450"/>
              </a:spcAft>
            </a:pPr>
            <a:endParaRPr lang="en-US" sz="1350">
              <a:latin typeface="Poppins" panose="00000500000000000000" pitchFamily="2" charset="0"/>
            </a:endParaRPr>
          </a:p>
        </p:txBody>
      </p:sp>
      <p:sp>
        <p:nvSpPr>
          <p:cNvPr id="31" name="Text Placeholder 11">
            <a:extLst>
              <a:ext uri="{FF2B5EF4-FFF2-40B4-BE49-F238E27FC236}">
                <a16:creationId xmlns:a16="http://schemas.microsoft.com/office/drawing/2014/main" id="{441112C6-9F31-50D1-7D73-6298CB7F2E81}"/>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2" name="Text Placeholder 11">
            <a:extLst>
              <a:ext uri="{FF2B5EF4-FFF2-40B4-BE49-F238E27FC236}">
                <a16:creationId xmlns:a16="http://schemas.microsoft.com/office/drawing/2014/main" id="{C32AB5CB-C8A8-C7B0-84CC-CEA164037036}"/>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4" name="TextBox 13">
            <a:extLst>
              <a:ext uri="{FF2B5EF4-FFF2-40B4-BE49-F238E27FC236}">
                <a16:creationId xmlns:a16="http://schemas.microsoft.com/office/drawing/2014/main" id="{F8F44462-549C-8EC7-19AB-A506B51C3E6A}"/>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15" name="Text Placeholder 11">
            <a:extLst>
              <a:ext uri="{FF2B5EF4-FFF2-40B4-BE49-F238E27FC236}">
                <a16:creationId xmlns:a16="http://schemas.microsoft.com/office/drawing/2014/main" id="{EB2C4ECE-5A58-924D-D8E6-C4AE68AD8C78}"/>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6" name="Text Placeholder 11">
            <a:extLst>
              <a:ext uri="{FF2B5EF4-FFF2-40B4-BE49-F238E27FC236}">
                <a16:creationId xmlns:a16="http://schemas.microsoft.com/office/drawing/2014/main" id="{DDC83B33-527D-290B-B1B2-1DEADA31AE05}"/>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5C71BB06-BC2B-503D-C100-C1D7CF6061BD}"/>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Wales">
            <a:extLst>
              <a:ext uri="{FF2B5EF4-FFF2-40B4-BE49-F238E27FC236}">
                <a16:creationId xmlns:a16="http://schemas.microsoft.com/office/drawing/2014/main" id="{AF5330F1-FB83-B01E-A0BD-577A5F006A81}"/>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41155810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ie Chart &amp; Copy - Green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4572000" y="0"/>
            <a:ext cx="4572000" cy="5143500"/>
          </a:xfrm>
          <a:prstGeom prst="round1Rect">
            <a:avLst>
              <a:gd name="adj" fmla="val 20797"/>
            </a:avLst>
          </a:prstGeom>
          <a:solidFill>
            <a:srgbClr val="D1FF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Poppins" panose="00000500000000000000" pitchFamily="2" charset="0"/>
            </a:endParaRPr>
          </a:p>
        </p:txBody>
      </p:sp>
      <p:sp>
        <p:nvSpPr>
          <p:cNvPr id="32" name="Text Placeholder 11">
            <a:extLst>
              <a:ext uri="{FF2B5EF4-FFF2-40B4-BE49-F238E27FC236}">
                <a16:creationId xmlns:a16="http://schemas.microsoft.com/office/drawing/2014/main" id="{F66FAE19-7B52-BB59-E57B-29D522C6BDE9}"/>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33" name="Text Placeholder 11">
            <a:extLst>
              <a:ext uri="{FF2B5EF4-FFF2-40B4-BE49-F238E27FC236}">
                <a16:creationId xmlns:a16="http://schemas.microsoft.com/office/drawing/2014/main" id="{F77B454A-E504-0EE7-A8CA-E5D9EEC2F495}"/>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7" name="TextBox 36">
            <a:extLst>
              <a:ext uri="{FF2B5EF4-FFF2-40B4-BE49-F238E27FC236}">
                <a16:creationId xmlns:a16="http://schemas.microsoft.com/office/drawing/2014/main" id="{C4228A78-C513-C604-6CB6-28BAE7604C73}"/>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21EAD907-96B1-968B-D6C2-A05E0A48B049}"/>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DA310DCE-936B-7A91-931F-F8940F242D38}"/>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4C03919D-ED94-85DD-1324-53A7CAE381DD}"/>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Wales">
            <a:extLst>
              <a:ext uri="{FF2B5EF4-FFF2-40B4-BE49-F238E27FC236}">
                <a16:creationId xmlns:a16="http://schemas.microsoft.com/office/drawing/2014/main" id="{6415D9B6-38CC-6D3A-4F6D-6126751A93E8}"/>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7044875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e Chart &amp; Copy - Pink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4572000" y="0"/>
            <a:ext cx="4572000" cy="5143500"/>
          </a:xfrm>
          <a:prstGeom prst="round1Rect">
            <a:avLst>
              <a:gd name="adj" fmla="val 20797"/>
            </a:avLst>
          </a:prstGeom>
          <a:solidFill>
            <a:srgbClr val="FFE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Poppins" panose="00000500000000000000" pitchFamily="2" charset="0"/>
            </a:endParaRPr>
          </a:p>
        </p:txBody>
      </p:sp>
      <p:sp>
        <p:nvSpPr>
          <p:cNvPr id="25" name="Text Placeholder 11">
            <a:extLst>
              <a:ext uri="{FF2B5EF4-FFF2-40B4-BE49-F238E27FC236}">
                <a16:creationId xmlns:a16="http://schemas.microsoft.com/office/drawing/2014/main" id="{02A26A26-C4B5-4D8E-73A4-981818756D94}"/>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F8328C9E-9DA1-DF63-59C8-5F540DB4BB7E}"/>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4E1A6B9E-E779-E0D7-BC86-EA660E984003}"/>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F46F34F4-9E99-01A0-2C06-1C0C5E776290}"/>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77341710-98F6-F41B-8C50-352203DF2B2A}"/>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BC1EA7DC-B02A-FE29-687A-390579C75F8C}"/>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Wales">
            <a:extLst>
              <a:ext uri="{FF2B5EF4-FFF2-40B4-BE49-F238E27FC236}">
                <a16:creationId xmlns:a16="http://schemas.microsoft.com/office/drawing/2014/main" id="{E2AFF929-A611-F9AD-FBB7-8BA0DFA2322A}"/>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1204812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e Chart &amp; Copy - Yellow Light Mode">
    <p:bg>
      <p:bgPr>
        <a:blipFill dpi="0" rotWithShape="1">
          <a:blip r:embed="rId2" cstate="screen">
            <a:alphaModFix amt="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647B443-B36F-0143-9A72-596E9458A3DA}"/>
              </a:ext>
              <a:ext uri="{C183D7F6-B498-43B3-948B-1728B52AA6E4}">
                <adec:decorative xmlns:adec="http://schemas.microsoft.com/office/drawing/2017/decorative" val="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4572000" cy="5143500"/>
          </a:xfrm>
          <a:prstGeom prst="rect">
            <a:avLst/>
          </a:prstGeom>
        </p:spPr>
      </p:pic>
      <p:sp>
        <p:nvSpPr>
          <p:cNvPr id="7" name="Round Single Corner of Rectangle 6">
            <a:extLst>
              <a:ext uri="{FF2B5EF4-FFF2-40B4-BE49-F238E27FC236}">
                <a16:creationId xmlns:a16="http://schemas.microsoft.com/office/drawing/2014/main" id="{CDACC711-C51A-FB4F-8AD7-5F9DB35F71F3}"/>
              </a:ext>
              <a:ext uri="{C183D7F6-B498-43B3-948B-1728B52AA6E4}">
                <adec:decorative xmlns:adec="http://schemas.microsoft.com/office/drawing/2017/decorative" val="1"/>
              </a:ext>
            </a:extLst>
          </p:cNvPr>
          <p:cNvSpPr/>
          <p:nvPr userDrawn="1"/>
        </p:nvSpPr>
        <p:spPr>
          <a:xfrm flipV="1">
            <a:off x="4572000" y="0"/>
            <a:ext cx="4572000" cy="5143500"/>
          </a:xfrm>
          <a:prstGeom prst="round1Rect">
            <a:avLst>
              <a:gd name="adj" fmla="val 20797"/>
            </a:avLst>
          </a:prstGeom>
          <a:solidFill>
            <a:srgbClr val="FFFE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50">
              <a:latin typeface="Poppins" panose="00000500000000000000" pitchFamily="2" charset="0"/>
            </a:endParaRPr>
          </a:p>
        </p:txBody>
      </p:sp>
      <p:sp>
        <p:nvSpPr>
          <p:cNvPr id="25" name="Text Placeholder 11">
            <a:extLst>
              <a:ext uri="{FF2B5EF4-FFF2-40B4-BE49-F238E27FC236}">
                <a16:creationId xmlns:a16="http://schemas.microsoft.com/office/drawing/2014/main" id="{AE055DE8-0C87-1B8E-B033-C6AACEF7E883}"/>
              </a:ext>
            </a:extLst>
          </p:cNvPr>
          <p:cNvSpPr>
            <a:spLocks noGrp="1"/>
          </p:cNvSpPr>
          <p:nvPr>
            <p:ph type="body" sz="quarter" idx="12" hasCustomPrompt="1"/>
          </p:nvPr>
        </p:nvSpPr>
        <p:spPr>
          <a:xfrm>
            <a:off x="750829" y="1257501"/>
            <a:ext cx="3244355" cy="216983"/>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6" name="Text Placeholder 11">
            <a:extLst>
              <a:ext uri="{FF2B5EF4-FFF2-40B4-BE49-F238E27FC236}">
                <a16:creationId xmlns:a16="http://schemas.microsoft.com/office/drawing/2014/main" id="{A7B175B1-4990-DB78-B09A-5CABDC6E0946}"/>
              </a:ext>
            </a:extLst>
          </p:cNvPr>
          <p:cNvSpPr>
            <a:spLocks noGrp="1"/>
          </p:cNvSpPr>
          <p:nvPr>
            <p:ph type="body" sz="quarter" idx="14" hasCustomPrompt="1"/>
          </p:nvPr>
        </p:nvSpPr>
        <p:spPr>
          <a:xfrm>
            <a:off x="750829" y="1570103"/>
            <a:ext cx="3244355" cy="37260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32" name="TextBox 31">
            <a:extLst>
              <a:ext uri="{FF2B5EF4-FFF2-40B4-BE49-F238E27FC236}">
                <a16:creationId xmlns:a16="http://schemas.microsoft.com/office/drawing/2014/main" id="{D5C357FA-846B-A0EC-644D-8C00E0D073E6}"/>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rgbClr val="060645"/>
                </a:solidFill>
                <a:latin typeface="Poppins" panose="00000500000000000000" pitchFamily="2" charset="0"/>
                <a:cs typeface="Poppins" panose="00000500000000000000" pitchFamily="2" charset="0"/>
              </a:rPr>
              <a:t>‹#›</a:t>
            </a:fld>
            <a:endParaRPr lang="en-GB" sz="1125">
              <a:solidFill>
                <a:srgbClr val="060645"/>
              </a:solidFill>
              <a:latin typeface="Poppins" panose="00000500000000000000" pitchFamily="2" charset="0"/>
              <a:cs typeface="Poppins" panose="00000500000000000000" pitchFamily="2" charset="0"/>
            </a:endParaRPr>
          </a:p>
        </p:txBody>
      </p:sp>
      <p:sp>
        <p:nvSpPr>
          <p:cNvPr id="12" name="Text Placeholder 11">
            <a:extLst>
              <a:ext uri="{FF2B5EF4-FFF2-40B4-BE49-F238E27FC236}">
                <a16:creationId xmlns:a16="http://schemas.microsoft.com/office/drawing/2014/main" id="{091828A5-E0F9-F12F-D6E9-03BB177B08C8}"/>
              </a:ext>
            </a:extLst>
          </p:cNvPr>
          <p:cNvSpPr>
            <a:spLocks noGrp="1"/>
          </p:cNvSpPr>
          <p:nvPr>
            <p:ph type="body" sz="quarter" idx="21" hasCustomPrompt="1"/>
          </p:nvPr>
        </p:nvSpPr>
        <p:spPr>
          <a:xfrm>
            <a:off x="310437" y="303498"/>
            <a:ext cx="3684748"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3" name="Text Placeholder 11">
            <a:extLst>
              <a:ext uri="{FF2B5EF4-FFF2-40B4-BE49-F238E27FC236}">
                <a16:creationId xmlns:a16="http://schemas.microsoft.com/office/drawing/2014/main" id="{19CF92BA-CA8F-0DC8-7240-3FE5CDE3317F}"/>
              </a:ext>
            </a:extLst>
          </p:cNvPr>
          <p:cNvSpPr>
            <a:spLocks noGrp="1"/>
          </p:cNvSpPr>
          <p:nvPr>
            <p:ph type="body" sz="quarter" idx="22" hasCustomPrompt="1"/>
          </p:nvPr>
        </p:nvSpPr>
        <p:spPr>
          <a:xfrm>
            <a:off x="310437" y="684127"/>
            <a:ext cx="3684748"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Text Placeholder 11">
            <a:extLst>
              <a:ext uri="{FF2B5EF4-FFF2-40B4-BE49-F238E27FC236}">
                <a16:creationId xmlns:a16="http://schemas.microsoft.com/office/drawing/2014/main" id="{0FC3A49A-8F27-4ABD-3E82-D19FBB8B20B8}"/>
              </a:ext>
            </a:extLst>
          </p:cNvPr>
          <p:cNvSpPr>
            <a:spLocks noGrp="1"/>
          </p:cNvSpPr>
          <p:nvPr>
            <p:ph type="body" sz="quarter" idx="15" hasCustomPrompt="1"/>
          </p:nvPr>
        </p:nvSpPr>
        <p:spPr>
          <a:xfrm>
            <a:off x="750829" y="2001505"/>
            <a:ext cx="3244355" cy="2280758"/>
          </a:xfrm>
          <a:prstGeom prst="rect">
            <a:avLst/>
          </a:prstGeom>
        </p:spPr>
        <p:txBody>
          <a:bodyPr>
            <a:noAutofit/>
          </a:bodyPr>
          <a:lstStyle>
            <a:lvl1pPr marL="214313" indent="-214313">
              <a:lnSpc>
                <a:spcPct val="110000"/>
              </a:lnSpc>
              <a:spcBef>
                <a:spcPts val="0"/>
              </a:spcBef>
              <a:spcAft>
                <a:spcPts val="450"/>
              </a:spcAft>
              <a:buFontTx/>
              <a:buBlip>
                <a:blip r:embed="rId4"/>
              </a:buBlip>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pic>
        <p:nvPicPr>
          <p:cNvPr id="2" name="Picture 1" descr="The Open University Wales">
            <a:extLst>
              <a:ext uri="{FF2B5EF4-FFF2-40B4-BE49-F238E27FC236}">
                <a16:creationId xmlns:a16="http://schemas.microsoft.com/office/drawing/2014/main" id="{FB0D27FC-CDB9-5ED3-7145-2B40780693C5}"/>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13667648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amp; Media - Blue">
    <p:bg>
      <p:bgPr>
        <a:blipFill dpi="0" rotWithShape="1">
          <a:blip r:embed="rId2" cstate="screen">
            <a:alphaModFix amt="8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1">
            <a:extLst>
              <a:ext uri="{FF2B5EF4-FFF2-40B4-BE49-F238E27FC236}">
                <a16:creationId xmlns:a16="http://schemas.microsoft.com/office/drawing/2014/main" id="{9A20ABB2-4946-8543-8051-832C526BDE70}"/>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5" name="Text Placeholder 11">
            <a:extLst>
              <a:ext uri="{FF2B5EF4-FFF2-40B4-BE49-F238E27FC236}">
                <a16:creationId xmlns:a16="http://schemas.microsoft.com/office/drawing/2014/main" id="{05F2301F-306F-F745-8E98-23873CA63381}"/>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7" name="Text Placeholder 11">
            <a:extLst>
              <a:ext uri="{FF2B5EF4-FFF2-40B4-BE49-F238E27FC236}">
                <a16:creationId xmlns:a16="http://schemas.microsoft.com/office/drawing/2014/main" id="{C560DF7B-AF74-3B4B-9618-C8D97385E9C0}"/>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116DB742-7748-6B47-8825-E1F742F7A393}"/>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9" name="Text Placeholder 11">
            <a:extLst>
              <a:ext uri="{FF2B5EF4-FFF2-40B4-BE49-F238E27FC236}">
                <a16:creationId xmlns:a16="http://schemas.microsoft.com/office/drawing/2014/main" id="{4D9318EE-FBC8-5864-3CD0-AE0098E538F7}"/>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20" name="Text Placeholder 11">
            <a:extLst>
              <a:ext uri="{FF2B5EF4-FFF2-40B4-BE49-F238E27FC236}">
                <a16:creationId xmlns:a16="http://schemas.microsoft.com/office/drawing/2014/main" id="{E84F7B52-8D5A-AF1A-29EE-E205DB0920A2}"/>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3" name="Content Placeholder 3">
            <a:extLst>
              <a:ext uri="{FF2B5EF4-FFF2-40B4-BE49-F238E27FC236}">
                <a16:creationId xmlns:a16="http://schemas.microsoft.com/office/drawing/2014/main" id="{7D29F004-17E9-56AE-60BE-6AF7E9D45C7F}"/>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Content Placeholder 3">
            <a:extLst>
              <a:ext uri="{FF2B5EF4-FFF2-40B4-BE49-F238E27FC236}">
                <a16:creationId xmlns:a16="http://schemas.microsoft.com/office/drawing/2014/main" id="{EEA18CF2-7030-5F92-17DA-C816F4E6622B}"/>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2" name="Picture 1">
            <a:extLst>
              <a:ext uri="{FF2B5EF4-FFF2-40B4-BE49-F238E27FC236}">
                <a16:creationId xmlns:a16="http://schemas.microsoft.com/office/drawing/2014/main" id="{DEA096BC-E124-A3C8-7101-B7F957B0170C}"/>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6" name="TextBox 5">
            <a:extLst>
              <a:ext uri="{FF2B5EF4-FFF2-40B4-BE49-F238E27FC236}">
                <a16:creationId xmlns:a16="http://schemas.microsoft.com/office/drawing/2014/main" id="{23F19E9F-F344-6302-5340-E96D54FF2151}"/>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pic>
        <p:nvPicPr>
          <p:cNvPr id="4" name="Picture 3" descr="The Open University Wales">
            <a:extLst>
              <a:ext uri="{FF2B5EF4-FFF2-40B4-BE49-F238E27FC236}">
                <a16:creationId xmlns:a16="http://schemas.microsoft.com/office/drawing/2014/main" id="{2CA2F89C-8BC5-6908-C41F-0FCB12FC3F3B}"/>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36744387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amp; Media - Green">
    <p:bg>
      <p:bgPr>
        <a:blipFill dpi="0" rotWithShape="1">
          <a:blip r:embed="rId2" cstate="screen">
            <a:alphaModFix amt="6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C2A4FC37-64F1-B22C-8E38-7A3C90DBFD8E}"/>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0ABC2298-01AB-ED2E-6E05-CA32FACF9EBE}"/>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8FAAEB2F-DEF2-71DD-AF98-C0A446D1229F}"/>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8EA9D7F9-BC14-C206-DFF8-5ABCD5E6E7A5}"/>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1C2A8E84-605E-EB25-4A36-3D3984B92A31}"/>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96C642D6-66F1-8A0A-CDDC-2EBC92AF862D}"/>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CA09EE3C-F0CF-8B96-88AA-6DE36F7A6CBC}"/>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9391E2F5-B870-1650-36DA-566F186BE6B9}"/>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FF3714E0-498A-B29B-94FB-DA93A6A9662D}"/>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6" name="TextBox 5">
            <a:extLst>
              <a:ext uri="{FF2B5EF4-FFF2-40B4-BE49-F238E27FC236}">
                <a16:creationId xmlns:a16="http://schemas.microsoft.com/office/drawing/2014/main" id="{79E8BF09-B464-A1E1-02C2-01D09400BA77}"/>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pic>
        <p:nvPicPr>
          <p:cNvPr id="4" name="Picture 3" descr="The Open University Wales">
            <a:extLst>
              <a:ext uri="{FF2B5EF4-FFF2-40B4-BE49-F238E27FC236}">
                <a16:creationId xmlns:a16="http://schemas.microsoft.com/office/drawing/2014/main" id="{01FEEF14-1016-B926-5C86-767B1DA3562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13235327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ext &amp; Media - Pink">
    <p:bg>
      <p:bgPr>
        <a:blipFill dpi="0" rotWithShape="1">
          <a:blip r:embed="rId2" cstate="screen">
            <a:alphaModFix amt="5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DDA1F39E-370E-9BF5-101D-A0A5D784F8FC}"/>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FB8AF0D-6CCE-C411-DB47-6E723C872006}"/>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77B68DC7-43A5-C3AB-0F02-A24CE21AC048}"/>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998BAA85-672C-2406-1402-92D7361EB722}"/>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13" name="Text Placeholder 11">
            <a:extLst>
              <a:ext uri="{FF2B5EF4-FFF2-40B4-BE49-F238E27FC236}">
                <a16:creationId xmlns:a16="http://schemas.microsoft.com/office/drawing/2014/main" id="{4114C635-6BF1-6FFE-A4DB-8BB78F696D88}"/>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C530D6A-EBB8-CD26-B104-C0F70BBC946E}"/>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E24F392-DCB7-9BFE-802F-2C3A475EA0F3}"/>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C48C1F3A-E328-D7D8-0A81-F997F4F944DC}"/>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3"/>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a:extLst>
              <a:ext uri="{FF2B5EF4-FFF2-40B4-BE49-F238E27FC236}">
                <a16:creationId xmlns:a16="http://schemas.microsoft.com/office/drawing/2014/main" id="{B15771C0-93BA-5ADF-64A4-2A43F86D54F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6" name="TextBox 5">
            <a:extLst>
              <a:ext uri="{FF2B5EF4-FFF2-40B4-BE49-F238E27FC236}">
                <a16:creationId xmlns:a16="http://schemas.microsoft.com/office/drawing/2014/main" id="{7EBDBA90-2059-F1EB-DC4D-1F490EC5C85F}"/>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pic>
        <p:nvPicPr>
          <p:cNvPr id="4" name="Picture 3" descr="The Open University Wales">
            <a:extLst>
              <a:ext uri="{FF2B5EF4-FFF2-40B4-BE49-F238E27FC236}">
                <a16:creationId xmlns:a16="http://schemas.microsoft.com/office/drawing/2014/main" id="{B49ABECE-A21C-AB38-0631-D0B680088484}"/>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44094124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ext &amp; Media - Yellow">
    <p:bg>
      <p:bgPr>
        <a:blipFill dpi="0" rotWithShape="1">
          <a:blip r:embed="rId2" cstate="screen">
            <a:alphaModFix amt="28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8EEEF07-1889-D507-89A8-BB2EE63EB0B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385463" y="4384963"/>
            <a:ext cx="758537" cy="758537"/>
          </a:xfrm>
          <a:prstGeom prst="rect">
            <a:avLst/>
          </a:prstGeom>
        </p:spPr>
      </p:pic>
      <p:sp>
        <p:nvSpPr>
          <p:cNvPr id="17" name="Text Placeholder 11">
            <a:extLst>
              <a:ext uri="{FF2B5EF4-FFF2-40B4-BE49-F238E27FC236}">
                <a16:creationId xmlns:a16="http://schemas.microsoft.com/office/drawing/2014/main" id="{8BEC0FC6-0311-3559-C180-50FE399D9CC5}"/>
              </a:ext>
            </a:extLst>
          </p:cNvPr>
          <p:cNvSpPr>
            <a:spLocks noGrp="1"/>
          </p:cNvSpPr>
          <p:nvPr>
            <p:ph type="body" sz="quarter" idx="12" hasCustomPrompt="1"/>
          </p:nvPr>
        </p:nvSpPr>
        <p:spPr>
          <a:xfrm>
            <a:off x="750829"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18" name="Text Placeholder 11">
            <a:extLst>
              <a:ext uri="{FF2B5EF4-FFF2-40B4-BE49-F238E27FC236}">
                <a16:creationId xmlns:a16="http://schemas.microsoft.com/office/drawing/2014/main" id="{D1F924AA-0E70-3369-B99A-AAFFD470F461}"/>
              </a:ext>
            </a:extLst>
          </p:cNvPr>
          <p:cNvSpPr>
            <a:spLocks noGrp="1"/>
          </p:cNvSpPr>
          <p:nvPr>
            <p:ph type="body" sz="quarter" idx="14" hasCustomPrompt="1"/>
          </p:nvPr>
        </p:nvSpPr>
        <p:spPr>
          <a:xfrm>
            <a:off x="750829"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0" name="Text Placeholder 11">
            <a:extLst>
              <a:ext uri="{FF2B5EF4-FFF2-40B4-BE49-F238E27FC236}">
                <a16:creationId xmlns:a16="http://schemas.microsoft.com/office/drawing/2014/main" id="{F87F5EB3-C62D-D57D-1AAE-737B9D43A07A}"/>
              </a:ext>
            </a:extLst>
          </p:cNvPr>
          <p:cNvSpPr>
            <a:spLocks noGrp="1"/>
          </p:cNvSpPr>
          <p:nvPr>
            <p:ph type="body" sz="quarter" idx="19" hasCustomPrompt="1"/>
          </p:nvPr>
        </p:nvSpPr>
        <p:spPr>
          <a:xfrm>
            <a:off x="4716544" y="1257502"/>
            <a:ext cx="3096428" cy="207090"/>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350" b="1"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Section title</a:t>
            </a:r>
          </a:p>
        </p:txBody>
      </p:sp>
      <p:sp>
        <p:nvSpPr>
          <p:cNvPr id="21" name="Text Placeholder 11">
            <a:extLst>
              <a:ext uri="{FF2B5EF4-FFF2-40B4-BE49-F238E27FC236}">
                <a16:creationId xmlns:a16="http://schemas.microsoft.com/office/drawing/2014/main" id="{1FD2D1B6-81BB-517B-130B-5D9202C4FAAB}"/>
              </a:ext>
            </a:extLst>
          </p:cNvPr>
          <p:cNvSpPr>
            <a:spLocks noGrp="1"/>
          </p:cNvSpPr>
          <p:nvPr>
            <p:ph type="body" sz="quarter" idx="20" hasCustomPrompt="1"/>
          </p:nvPr>
        </p:nvSpPr>
        <p:spPr>
          <a:xfrm>
            <a:off x="4716543" y="1570103"/>
            <a:ext cx="3691963" cy="355611"/>
          </a:xfrm>
          <a:prstGeom prst="rect">
            <a:avLst/>
          </a:prstGeom>
        </p:spPr>
        <p:txBody>
          <a:bodyPr>
            <a:noAutofit/>
          </a:bodyPr>
          <a:lstStyle>
            <a:lvl1pPr marL="0" indent="0">
              <a:lnSpc>
                <a:spcPct val="110000"/>
              </a:lnSpc>
              <a:spcBef>
                <a:spcPts val="0"/>
              </a:spcBef>
              <a:spcAft>
                <a:spcPts val="450"/>
              </a:spcAft>
              <a:buFont typeface="Arial" panose="020B0604020202020204" pitchFamily="34" charset="0"/>
              <a:buNone/>
              <a:defRPr sz="1125"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Body copy goes here.</a:t>
            </a:r>
          </a:p>
        </p:txBody>
      </p:sp>
      <p:sp>
        <p:nvSpPr>
          <p:cNvPr id="25" name="TextBox 24">
            <a:extLst>
              <a:ext uri="{FF2B5EF4-FFF2-40B4-BE49-F238E27FC236}">
                <a16:creationId xmlns:a16="http://schemas.microsoft.com/office/drawing/2014/main" id="{2DFA7EF7-2594-397E-B832-BCDBA1E05203}"/>
              </a:ext>
            </a:extLst>
          </p:cNvPr>
          <p:cNvSpPr txBox="1"/>
          <p:nvPr userDrawn="1"/>
        </p:nvSpPr>
        <p:spPr>
          <a:xfrm>
            <a:off x="8636794" y="4870219"/>
            <a:ext cx="474188" cy="265457"/>
          </a:xfrm>
          <a:prstGeom prst="rect">
            <a:avLst/>
          </a:prstGeom>
          <a:noFill/>
        </p:spPr>
        <p:txBody>
          <a:bodyPr wrap="square" rtlCol="0">
            <a:spAutoFit/>
          </a:bodyPr>
          <a:lstStyle/>
          <a:p>
            <a:pPr algn="r"/>
            <a:fld id="{323858C3-E774-4B3F-8AA9-3979BAFA574F}" type="slidenum">
              <a:rPr lang="en-GB" sz="1125" smtClean="0">
                <a:solidFill>
                  <a:schemeClr val="bg1"/>
                </a:solidFill>
                <a:latin typeface="Poppins" panose="00000500000000000000" pitchFamily="2" charset="0"/>
                <a:cs typeface="Poppins" panose="00000500000000000000" pitchFamily="2" charset="0"/>
              </a:rPr>
              <a:t>‹#›</a:t>
            </a:fld>
            <a:endParaRPr lang="en-GB" sz="1125">
              <a:solidFill>
                <a:schemeClr val="bg1"/>
              </a:solidFill>
              <a:latin typeface="Poppins" panose="00000500000000000000" pitchFamily="2" charset="0"/>
              <a:cs typeface="Poppins" panose="00000500000000000000" pitchFamily="2" charset="0"/>
            </a:endParaRPr>
          </a:p>
        </p:txBody>
      </p:sp>
      <p:sp>
        <p:nvSpPr>
          <p:cNvPr id="13" name="Text Placeholder 11">
            <a:extLst>
              <a:ext uri="{FF2B5EF4-FFF2-40B4-BE49-F238E27FC236}">
                <a16:creationId xmlns:a16="http://schemas.microsoft.com/office/drawing/2014/main" id="{C2BD26A5-F2B2-8F17-EF04-893F3851265E}"/>
              </a:ext>
            </a:extLst>
          </p:cNvPr>
          <p:cNvSpPr>
            <a:spLocks noGrp="1"/>
          </p:cNvSpPr>
          <p:nvPr>
            <p:ph type="body" sz="quarter" idx="21" hasCustomPrompt="1"/>
          </p:nvPr>
        </p:nvSpPr>
        <p:spPr>
          <a:xfrm>
            <a:off x="310436" y="303498"/>
            <a:ext cx="8098070" cy="372871"/>
          </a:xfrm>
          <a:prstGeom prst="rect">
            <a:avLst/>
          </a:prstGeom>
        </p:spPr>
        <p:txBody>
          <a:bodyPr>
            <a:noAutofit/>
          </a:bodyPr>
          <a:lstStyle>
            <a:lvl1pPr marL="0" indent="0">
              <a:lnSpc>
                <a:spcPct val="110000"/>
              </a:lnSpc>
              <a:buNone/>
              <a:defRPr sz="2250" b="1" i="0">
                <a:ln>
                  <a:noFill/>
                </a:ln>
                <a:solidFill>
                  <a:srgbClr val="060645"/>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Page Title</a:t>
            </a:r>
          </a:p>
        </p:txBody>
      </p:sp>
      <p:sp>
        <p:nvSpPr>
          <p:cNvPr id="14" name="Text Placeholder 11">
            <a:extLst>
              <a:ext uri="{FF2B5EF4-FFF2-40B4-BE49-F238E27FC236}">
                <a16:creationId xmlns:a16="http://schemas.microsoft.com/office/drawing/2014/main" id="{FA620FFB-407F-A512-2C9D-569EEBC1E883}"/>
              </a:ext>
            </a:extLst>
          </p:cNvPr>
          <p:cNvSpPr>
            <a:spLocks noGrp="1"/>
          </p:cNvSpPr>
          <p:nvPr>
            <p:ph type="body" sz="quarter" idx="22" hasCustomPrompt="1"/>
          </p:nvPr>
        </p:nvSpPr>
        <p:spPr>
          <a:xfrm>
            <a:off x="310436" y="684127"/>
            <a:ext cx="8098070" cy="216983"/>
          </a:xfrm>
          <a:prstGeom prst="rect">
            <a:avLst/>
          </a:prstGeom>
        </p:spPr>
        <p:txBody>
          <a:bodyPr>
            <a:noAutofit/>
          </a:bodyPr>
          <a:lstStyle>
            <a:lvl1pPr marL="0" indent="0">
              <a:lnSpc>
                <a:spcPct val="110000"/>
              </a:lnSpc>
              <a:buFont typeface="Arial" panose="020B0604020202020204" pitchFamily="34" charset="0"/>
              <a:buNone/>
              <a:defRPr sz="1500" b="0" i="0">
                <a:ln>
                  <a:noFill/>
                </a:ln>
                <a:solidFill>
                  <a:srgbClr val="060645"/>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header</a:t>
            </a:r>
          </a:p>
        </p:txBody>
      </p:sp>
      <p:sp>
        <p:nvSpPr>
          <p:cNvPr id="2" name="Content Placeholder 3">
            <a:extLst>
              <a:ext uri="{FF2B5EF4-FFF2-40B4-BE49-F238E27FC236}">
                <a16:creationId xmlns:a16="http://schemas.microsoft.com/office/drawing/2014/main" id="{3F65C4A6-90EE-54F5-1CA2-BBB24F562C52}"/>
              </a:ext>
            </a:extLst>
          </p:cNvPr>
          <p:cNvSpPr>
            <a:spLocks noGrp="1"/>
          </p:cNvSpPr>
          <p:nvPr>
            <p:ph sz="half" idx="2"/>
          </p:nvPr>
        </p:nvSpPr>
        <p:spPr>
          <a:xfrm>
            <a:off x="750829"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3" name="Content Placeholder 3">
            <a:extLst>
              <a:ext uri="{FF2B5EF4-FFF2-40B4-BE49-F238E27FC236}">
                <a16:creationId xmlns:a16="http://schemas.microsoft.com/office/drawing/2014/main" id="{801F7FFA-E94E-A280-B1B5-ACAC603AC4BB}"/>
              </a:ext>
            </a:extLst>
          </p:cNvPr>
          <p:cNvSpPr>
            <a:spLocks noGrp="1"/>
          </p:cNvSpPr>
          <p:nvPr>
            <p:ph sz="half" idx="18"/>
          </p:nvPr>
        </p:nvSpPr>
        <p:spPr>
          <a:xfrm>
            <a:off x="4716543" y="1981729"/>
            <a:ext cx="3691963" cy="2304521"/>
          </a:xfrm>
          <a:prstGeom prst="rect">
            <a:avLst/>
          </a:prstGeom>
        </p:spPr>
        <p:txBody>
          <a:bodyPr>
            <a:noAutofit/>
          </a:bodyPr>
          <a:lstStyle>
            <a:lvl1pPr marL="171450" indent="-171450">
              <a:lnSpc>
                <a:spcPct val="110000"/>
              </a:lnSpc>
              <a:spcBef>
                <a:spcPts val="0"/>
              </a:spcBef>
              <a:spcAft>
                <a:spcPts val="450"/>
              </a:spcAft>
              <a:buFontTx/>
              <a:buBlip>
                <a:blip r:embed="rId4"/>
              </a:buBlip>
              <a:defRPr sz="1125">
                <a:solidFill>
                  <a:srgbClr val="060645"/>
                </a:solidFill>
                <a:latin typeface="Poppins" panose="00000500000000000000" pitchFamily="2" charset="0"/>
                <a:cs typeface="Poppins" panose="00000500000000000000" pitchFamily="2" charset="0"/>
              </a:defRPr>
            </a:lvl1pPr>
            <a:lvl2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2pPr>
            <a:lvl3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3pPr>
            <a:lvl4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4pPr>
            <a:lvl5pPr>
              <a:lnSpc>
                <a:spcPct val="110000"/>
              </a:lnSpc>
              <a:spcBef>
                <a:spcPts val="0"/>
              </a:spcBef>
              <a:spcAft>
                <a:spcPts val="450"/>
              </a:spcAft>
              <a:defRPr sz="1125">
                <a:solidFill>
                  <a:srgbClr val="060645"/>
                </a:solidFill>
                <a:latin typeface="Poppins" panose="00000500000000000000" pitchFamily="2" charset="0"/>
                <a:cs typeface="Poppins" panose="00000500000000000000" pitchFamily="2"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5" name="Picture 4" descr="The Open University Wales">
            <a:extLst>
              <a:ext uri="{FF2B5EF4-FFF2-40B4-BE49-F238E27FC236}">
                <a16:creationId xmlns:a16="http://schemas.microsoft.com/office/drawing/2014/main" id="{A2B4B948-64CA-C23F-B23B-A56B140B049C}"/>
              </a:ext>
              <a:ext uri="{C183D7F6-B498-43B3-948B-1728B52AA6E4}">
                <adec:decorative xmlns:adec="http://schemas.microsoft.com/office/drawing/2017/decorative" val="0"/>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352257" y="4391620"/>
            <a:ext cx="1286383" cy="418501"/>
          </a:xfrm>
          <a:prstGeom prst="rect">
            <a:avLst/>
          </a:prstGeom>
        </p:spPr>
      </p:pic>
    </p:spTree>
    <p:extLst>
      <p:ext uri="{BB962C8B-B14F-4D97-AF65-F5344CB8AC3E}">
        <p14:creationId xmlns:p14="http://schemas.microsoft.com/office/powerpoint/2010/main" val="876080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hapter Title 4">
    <p:spTree>
      <p:nvGrpSpPr>
        <p:cNvPr id="1" name=""/>
        <p:cNvGrpSpPr/>
        <p:nvPr/>
      </p:nvGrpSpPr>
      <p:grpSpPr>
        <a:xfrm>
          <a:off x="0" y="0"/>
          <a:ext cx="0" cy="0"/>
          <a:chOff x="0" y="0"/>
          <a:chExt cx="0" cy="0"/>
        </a:xfrm>
      </p:grpSpPr>
      <p:sp>
        <p:nvSpPr>
          <p:cNvPr id="8" name="Picture Placeholder 14">
            <a:extLst>
              <a:ext uri="{FF2B5EF4-FFF2-40B4-BE49-F238E27FC236}">
                <a16:creationId xmlns:a16="http://schemas.microsoft.com/office/drawing/2014/main" id="{79A3FDC1-DA18-B647-8002-951F8A2778A7}"/>
              </a:ext>
            </a:extLst>
          </p:cNvPr>
          <p:cNvSpPr>
            <a:spLocks noGrp="1"/>
          </p:cNvSpPr>
          <p:nvPr>
            <p:ph type="pic" sz="quarter" idx="10"/>
          </p:nvPr>
        </p:nvSpPr>
        <p:spPr>
          <a:xfrm>
            <a:off x="4572001" y="1"/>
            <a:ext cx="2628726" cy="3839826"/>
          </a:xfrm>
          <a:prstGeom prst="round2SameRect">
            <a:avLst>
              <a:gd name="adj1" fmla="val 42678"/>
              <a:gd name="adj2" fmla="val 4847"/>
            </a:avLst>
          </a:prstGeom>
        </p:spPr>
        <p:txBody>
          <a:bodyPr>
            <a:noAutofit/>
          </a:bodyPr>
          <a:lstStyle>
            <a:lvl1pPr>
              <a:defRPr>
                <a:solidFill>
                  <a:schemeClr val="bg1"/>
                </a:solidFill>
                <a:latin typeface="Poppins" panose="00000500000000000000" pitchFamily="2" charset="0"/>
              </a:defRPr>
            </a:lvl1pPr>
          </a:lstStyle>
          <a:p>
            <a:endParaRPr lang="en-US"/>
          </a:p>
        </p:txBody>
      </p:sp>
      <p:pic>
        <p:nvPicPr>
          <p:cNvPr id="15" name="Picture 14">
            <a:extLst>
              <a:ext uri="{FF2B5EF4-FFF2-40B4-BE49-F238E27FC236}">
                <a16:creationId xmlns:a16="http://schemas.microsoft.com/office/drawing/2014/main" id="{D9A59EDF-990B-8A48-B3FB-ACAE78C6BE6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00727" y="0"/>
            <a:ext cx="1949450" cy="3839827"/>
          </a:xfrm>
          <a:prstGeom prst="rect">
            <a:avLst/>
          </a:prstGeom>
        </p:spPr>
      </p:pic>
      <p:sp>
        <p:nvSpPr>
          <p:cNvPr id="10" name="Text Placeholder 11">
            <a:extLst>
              <a:ext uri="{FF2B5EF4-FFF2-40B4-BE49-F238E27FC236}">
                <a16:creationId xmlns:a16="http://schemas.microsoft.com/office/drawing/2014/main" id="{8ED42EAE-A272-8E42-8B7F-417A3B4E729B}"/>
              </a:ext>
            </a:extLst>
          </p:cNvPr>
          <p:cNvSpPr>
            <a:spLocks noGrp="1"/>
          </p:cNvSpPr>
          <p:nvPr>
            <p:ph type="body" sz="quarter" idx="13" hasCustomPrompt="1"/>
          </p:nvPr>
        </p:nvSpPr>
        <p:spPr>
          <a:xfrm>
            <a:off x="7869265" y="4197244"/>
            <a:ext cx="1274735" cy="572848"/>
          </a:xfrm>
          <a:prstGeom prst="rect">
            <a:avLst/>
          </a:prstGeom>
        </p:spPr>
        <p:txBody>
          <a:bodyPr>
            <a:noAutofit/>
          </a:bodyPr>
          <a:lstStyle>
            <a:lvl1pPr marL="0" indent="0" algn="ctr">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01</a:t>
            </a:r>
          </a:p>
        </p:txBody>
      </p:sp>
      <p:sp>
        <p:nvSpPr>
          <p:cNvPr id="11" name="Text Placeholder 11">
            <a:extLst>
              <a:ext uri="{FF2B5EF4-FFF2-40B4-BE49-F238E27FC236}">
                <a16:creationId xmlns:a16="http://schemas.microsoft.com/office/drawing/2014/main" id="{46C18FF0-D05E-863E-8223-ABAFDFA6D7F0}"/>
              </a:ext>
            </a:extLst>
          </p:cNvPr>
          <p:cNvSpPr>
            <a:spLocks noGrp="1"/>
          </p:cNvSpPr>
          <p:nvPr>
            <p:ph type="body" sz="quarter" idx="11" hasCustomPrompt="1"/>
          </p:nvPr>
        </p:nvSpPr>
        <p:spPr>
          <a:xfrm>
            <a:off x="306155" y="419341"/>
            <a:ext cx="3996444" cy="1350150"/>
          </a:xfrm>
          <a:prstGeom prst="rect">
            <a:avLst/>
          </a:prstGeom>
        </p:spPr>
        <p:txBody>
          <a:bodyPr>
            <a:noAutofit/>
          </a:bodyPr>
          <a:lstStyle>
            <a:lvl1pPr marL="0" indent="0">
              <a:buNone/>
              <a:defRPr sz="4125" b="1" i="0">
                <a:ln>
                  <a:noFill/>
                </a:ln>
                <a:solidFill>
                  <a:schemeClr val="bg1"/>
                </a:solidFill>
                <a:latin typeface="Poppins SemiBold" pitchFamily="2" charset="77"/>
                <a:cs typeface="Poppins SemiBold" pitchFamily="2" charset="77"/>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Chapter Title Goes Here</a:t>
            </a:r>
          </a:p>
        </p:txBody>
      </p:sp>
      <p:sp>
        <p:nvSpPr>
          <p:cNvPr id="12" name="Text Placeholder 11">
            <a:extLst>
              <a:ext uri="{FF2B5EF4-FFF2-40B4-BE49-F238E27FC236}">
                <a16:creationId xmlns:a16="http://schemas.microsoft.com/office/drawing/2014/main" id="{BBA3160A-FC53-80DA-EFCD-287B9BC38484}"/>
              </a:ext>
            </a:extLst>
          </p:cNvPr>
          <p:cNvSpPr>
            <a:spLocks noGrp="1"/>
          </p:cNvSpPr>
          <p:nvPr>
            <p:ph type="body" sz="quarter" idx="12" hasCustomPrompt="1"/>
          </p:nvPr>
        </p:nvSpPr>
        <p:spPr>
          <a:xfrm>
            <a:off x="306156" y="1823497"/>
            <a:ext cx="3618310" cy="1829576"/>
          </a:xfrm>
          <a:prstGeom prst="rect">
            <a:avLst/>
          </a:prstGeom>
        </p:spPr>
        <p:txBody>
          <a:bodyPr>
            <a:noAutofit/>
          </a:bodyPr>
          <a:lstStyle>
            <a:lvl1pPr marL="0" indent="0">
              <a:lnSpc>
                <a:spcPct val="110000"/>
              </a:lnSpc>
              <a:buNone/>
              <a:defRPr sz="2250" b="0" i="0">
                <a:ln>
                  <a:noFill/>
                </a:ln>
                <a:solidFill>
                  <a:schemeClr val="bg1"/>
                </a:solidFill>
                <a:latin typeface="Poppins" panose="00000500000000000000" pitchFamily="2" charset="0"/>
                <a:cs typeface="Poppins" panose="00000500000000000000" pitchFamily="2" charset="0"/>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Sub title here</a:t>
            </a:r>
          </a:p>
        </p:txBody>
      </p:sp>
    </p:spTree>
    <p:extLst>
      <p:ext uri="{BB962C8B-B14F-4D97-AF65-F5344CB8AC3E}">
        <p14:creationId xmlns:p14="http://schemas.microsoft.com/office/powerpoint/2010/main" val="992534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D22E01-962E-41FE-ABDE-D87D3D32DB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485407" y="1539087"/>
            <a:ext cx="2173187" cy="2065327"/>
          </a:xfrm>
          <a:prstGeom prst="rect">
            <a:avLst/>
          </a:prstGeom>
        </p:spPr>
      </p:pic>
    </p:spTree>
    <p:extLst>
      <p:ext uri="{BB962C8B-B14F-4D97-AF65-F5344CB8AC3E}">
        <p14:creationId xmlns:p14="http://schemas.microsoft.com/office/powerpoint/2010/main" val="727419615"/>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End Slide 1">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D467C06D-0BA0-E66A-1254-70AFC158713D}"/>
              </a:ext>
            </a:extLst>
          </p:cNvPr>
          <p:cNvSpPr>
            <a:spLocks noGrp="1"/>
          </p:cNvSpPr>
          <p:nvPr>
            <p:ph type="body" sz="quarter" idx="10" hasCustomPrompt="1"/>
          </p:nvPr>
        </p:nvSpPr>
        <p:spPr>
          <a:xfrm>
            <a:off x="255125" y="2343388"/>
            <a:ext cx="5625704" cy="456724"/>
          </a:xfrm>
          <a:prstGeom prst="rect">
            <a:avLst/>
          </a:prstGeom>
        </p:spPr>
        <p:txBody>
          <a:bodyPr/>
          <a:lstStyle>
            <a:lvl1pPr marL="0" indent="0">
              <a:buNone/>
              <a:defRPr sz="3300" b="1">
                <a:solidFill>
                  <a:schemeClr val="bg1"/>
                </a:solidFill>
                <a:latin typeface="Poppins SemiBold" panose="00000700000000000000" pitchFamily="50" charset="0"/>
                <a:cs typeface="Poppins SemiBold" panose="00000700000000000000" pitchFamily="50"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Type your message here</a:t>
            </a:r>
          </a:p>
        </p:txBody>
      </p:sp>
      <p:pic>
        <p:nvPicPr>
          <p:cNvPr id="2" name="Picture 1" descr="The Open University Wales">
            <a:extLst>
              <a:ext uri="{FF2B5EF4-FFF2-40B4-BE49-F238E27FC236}">
                <a16:creationId xmlns:a16="http://schemas.microsoft.com/office/drawing/2014/main" id="{E81125D5-8AC4-ACDD-905A-63DB41B8B6C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52257" y="4391620"/>
            <a:ext cx="1286383" cy="418502"/>
          </a:xfrm>
          <a:prstGeom prst="rect">
            <a:avLst/>
          </a:prstGeom>
        </p:spPr>
      </p:pic>
    </p:spTree>
    <p:extLst>
      <p:ext uri="{BB962C8B-B14F-4D97-AF65-F5344CB8AC3E}">
        <p14:creationId xmlns:p14="http://schemas.microsoft.com/office/powerpoint/2010/main" val="2426283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621" y="1216"/>
          <a:ext cx="1619" cy="1214"/>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3" name="Object 2" hidden="1"/>
                      <p:cNvPicPr/>
                      <p:nvPr/>
                    </p:nvPicPr>
                    <p:blipFill>
                      <a:blip r:embed="rId4"/>
                      <a:stretch>
                        <a:fillRect/>
                      </a:stretch>
                    </p:blipFill>
                    <p:spPr>
                      <a:xfrm>
                        <a:off x="1621" y="1216"/>
                        <a:ext cx="1619" cy="1214"/>
                      </a:xfrm>
                      <a:prstGeom prst="rect">
                        <a:avLst/>
                      </a:prstGeom>
                    </p:spPr>
                  </p:pic>
                </p:oleObj>
              </mc:Fallback>
            </mc:AlternateContent>
          </a:graphicData>
        </a:graphic>
      </p:graphicFrame>
      <p:sp>
        <p:nvSpPr>
          <p:cNvPr id="4" name="Working Draft Text" hidden="1"/>
          <p:cNvSpPr txBox="1">
            <a:spLocks noChangeArrowheads="1"/>
          </p:cNvSpPr>
          <p:nvPr/>
        </p:nvSpPr>
        <p:spPr bwMode="auto">
          <a:xfrm>
            <a:off x="2693796" y="262399"/>
            <a:ext cx="763029"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689" b="1" baseline="0" dirty="0">
                <a:latin typeface="+mn-lt"/>
              </a:rPr>
              <a:t>WORKING DRAFT</a:t>
            </a:r>
          </a:p>
        </p:txBody>
      </p:sp>
      <p:sp>
        <p:nvSpPr>
          <p:cNvPr id="5" name="doc id"/>
          <p:cNvSpPr txBox="1">
            <a:spLocks noChangeArrowheads="1"/>
          </p:cNvSpPr>
          <p:nvPr/>
        </p:nvSpPr>
        <p:spPr bwMode="auto">
          <a:xfrm>
            <a:off x="8614312" y="27941"/>
            <a:ext cx="301290" cy="9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algn="r" eaLnBrk="1" hangingPunct="1">
              <a:defRPr/>
            </a:pPr>
            <a:endParaRPr lang="en-GB" sz="612" baseline="0" dirty="0">
              <a:latin typeface="+mn-lt"/>
            </a:endParaRPr>
          </a:p>
        </p:txBody>
      </p:sp>
      <p:sp>
        <p:nvSpPr>
          <p:cNvPr id="6" name="Working Draft" hidden="1"/>
          <p:cNvSpPr txBox="1">
            <a:spLocks noChangeArrowheads="1"/>
          </p:cNvSpPr>
          <p:nvPr/>
        </p:nvSpPr>
        <p:spPr bwMode="auto">
          <a:xfrm>
            <a:off x="2693795" y="381450"/>
            <a:ext cx="2237792"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89" baseline="0">
                <a:latin typeface="+mn-lt"/>
              </a:rPr>
              <a:t>Last Modified 5/30/2016 7:18 PM Eastern Standard Time</a:t>
            </a:r>
            <a:endParaRPr lang="en-GB" sz="689" baseline="0" dirty="0">
              <a:latin typeface="+mn-lt"/>
            </a:endParaRPr>
          </a:p>
        </p:txBody>
      </p:sp>
      <p:sp>
        <p:nvSpPr>
          <p:cNvPr id="7" name="Printed" hidden="1"/>
          <p:cNvSpPr txBox="1">
            <a:spLocks noChangeArrowheads="1"/>
          </p:cNvSpPr>
          <p:nvPr/>
        </p:nvSpPr>
        <p:spPr bwMode="auto">
          <a:xfrm>
            <a:off x="2693795" y="501717"/>
            <a:ext cx="1990930" cy="10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689" baseline="0">
                <a:latin typeface="+mn-lt"/>
              </a:rPr>
              <a:t>Printed 5/30/2016 7:15 PM Eastern Standard Time</a:t>
            </a:r>
            <a:endParaRPr lang="en-GB" sz="689" baseline="0" dirty="0">
              <a:latin typeface="+mn-lt"/>
            </a:endParaRPr>
          </a:p>
        </p:txBody>
      </p:sp>
      <p:grpSp>
        <p:nvGrpSpPr>
          <p:cNvPr id="2" name="Title Elements"/>
          <p:cNvGrpSpPr/>
          <p:nvPr userDrawn="1"/>
        </p:nvGrpSpPr>
        <p:grpSpPr>
          <a:xfrm>
            <a:off x="0" y="0"/>
            <a:ext cx="9140761" cy="5144715"/>
            <a:chOff x="0" y="0"/>
            <a:chExt cx="8958264" cy="6723063"/>
          </a:xfrm>
        </p:grpSpPr>
        <p:sp>
          <p:nvSpPr>
            <p:cNvPr id="9" name="Document type" hidden="1"/>
            <p:cNvSpPr txBox="1">
              <a:spLocks noChangeArrowheads="1"/>
            </p:cNvSpPr>
            <p:nvPr/>
          </p:nvSpPr>
          <p:spPr bwMode="auto">
            <a:xfrm>
              <a:off x="2640013" y="4931331"/>
              <a:ext cx="4935538" cy="21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1071" baseline="0" dirty="0">
                  <a:latin typeface="+mn-lt"/>
                </a:rPr>
                <a:t>Document type</a:t>
              </a:r>
            </a:p>
          </p:txBody>
        </p:sp>
        <p:sp>
          <p:nvSpPr>
            <p:cNvPr id="10" name="Date" hidden="1"/>
            <p:cNvSpPr txBox="1">
              <a:spLocks noChangeArrowheads="1"/>
            </p:cNvSpPr>
            <p:nvPr/>
          </p:nvSpPr>
          <p:spPr bwMode="auto">
            <a:xfrm>
              <a:off x="2640013" y="5199063"/>
              <a:ext cx="4935538" cy="215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GB" sz="1071" baseline="0" dirty="0">
                  <a:latin typeface="+mn-lt"/>
                </a:rPr>
                <a:t>Date</a:t>
              </a:r>
            </a:p>
          </p:txBody>
        </p:sp>
        <p:sp>
          <p:nvSpPr>
            <p:cNvPr id="11" name="Disclaimer" hidden="1"/>
            <p:cNvSpPr>
              <a:spLocks noChangeArrowheads="1"/>
            </p:cNvSpPr>
            <p:nvPr/>
          </p:nvSpPr>
          <p:spPr bwMode="auto">
            <a:xfrm>
              <a:off x="2640013" y="5894271"/>
              <a:ext cx="4408488" cy="246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p>
              <a:pPr defTabSz="615881" eaLnBrk="0" hangingPunct="0"/>
              <a:r>
                <a:rPr lang="en-GB" sz="612" baseline="0" dirty="0">
                  <a:latin typeface="+mn-lt"/>
                </a:rPr>
                <a:t>CONFIDENTIAL AND PROPRIETARY</a:t>
              </a:r>
            </a:p>
            <a:p>
              <a:pPr defTabSz="615881" eaLnBrk="0" hangingPunct="0"/>
              <a:r>
                <a:rPr lang="en-GB" sz="612" baseline="0" dirty="0">
                  <a:latin typeface="+mn-lt"/>
                </a:rPr>
                <a:t>Any use of this material without specific permission of McKinsey &amp; Company is strictly prohibited</a:t>
              </a:r>
            </a:p>
          </p:txBody>
        </p:sp>
        <p:sp>
          <p:nvSpPr>
            <p:cNvPr id="12" name="TitleBottomPlaceholder" hidden="1"/>
            <p:cNvSpPr>
              <a:spLocks noChangeArrowheads="1"/>
            </p:cNvSpPr>
            <p:nvPr/>
          </p:nvSpPr>
          <p:spPr bwMode="auto">
            <a:xfrm>
              <a:off x="0" y="2238375"/>
              <a:ext cx="2193925" cy="4484688"/>
            </a:xfrm>
            <a:prstGeom prst="rect">
              <a:avLst/>
            </a:prstGeom>
            <a:solidFill>
              <a:srgbClr val="0065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77" baseline="0" dirty="0">
                <a:latin typeface="+mn-lt"/>
              </a:endParaRPr>
            </a:p>
          </p:txBody>
        </p:sp>
        <p:sp>
          <p:nvSpPr>
            <p:cNvPr id="13" name="TitleTopPlaceholder" hidden="1"/>
            <p:cNvSpPr>
              <a:spLocks noChangeArrowheads="1"/>
            </p:cNvSpPr>
            <p:nvPr/>
          </p:nvSpPr>
          <p:spPr bwMode="auto">
            <a:xfrm>
              <a:off x="0" y="0"/>
              <a:ext cx="2193925" cy="2238375"/>
            </a:xfrm>
            <a:prstGeom prst="rect">
              <a:avLst/>
            </a:prstGeom>
            <a:solidFill>
              <a:srgbClr val="91A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1377" baseline="0" dirty="0">
                <a:latin typeface="+mn-lt"/>
              </a:endParaRPr>
            </a:p>
          </p:txBody>
        </p:sp>
        <p:sp>
          <p:nvSpPr>
            <p:cNvPr id="19" name="Rectangle 18" hidden="1"/>
            <p:cNvSpPr/>
            <p:nvPr/>
          </p:nvSpPr>
          <p:spPr>
            <a:xfrm>
              <a:off x="0" y="0"/>
              <a:ext cx="8958264" cy="6721475"/>
            </a:xfrm>
            <a:prstGeom prst="rect">
              <a:avLst/>
            </a:prstGeom>
            <a:noFill/>
            <a:ln w="3175">
              <a:solidFill>
                <a:srgbClr val="000000"/>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77" dirty="0">
                <a:solidFill>
                  <a:schemeClr val="tx1"/>
                </a:solidFill>
              </a:endParaRPr>
            </a:p>
          </p:txBody>
        </p:sp>
      </p:grpSp>
      <p:pic>
        <p:nvPicPr>
          <p:cNvPr id="18" name="TitleBottomBarBW" hidden="1"/>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320060" y="4930909"/>
            <a:ext cx="1670055" cy="14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4" name="Rectangle 1026"/>
          <p:cNvSpPr>
            <a:spLocks noGrp="1" noChangeArrowheads="1"/>
          </p:cNvSpPr>
          <p:nvPr>
            <p:ph type="ctrTitle"/>
          </p:nvPr>
        </p:nvSpPr>
        <p:spPr>
          <a:xfrm>
            <a:off x="2693795" y="1632703"/>
            <a:ext cx="5036084" cy="376898"/>
          </a:xfrm>
          <a:prstGeom prst="rect">
            <a:avLst/>
          </a:prstGeom>
        </p:spPr>
        <p:txBody>
          <a:bodyPr/>
          <a:lstStyle>
            <a:lvl1pPr>
              <a:defRPr sz="2449" b="1" baseline="0">
                <a:latin typeface="News Gothic MT" charset="0"/>
                <a:ea typeface="News Gothic MT" charset="0"/>
                <a:cs typeface="News Gothic MT" charset="0"/>
              </a:defRPr>
            </a:lvl1pPr>
          </a:lstStyle>
          <a:p>
            <a:pPr lvl="0"/>
            <a:r>
              <a:rPr lang="en-US" noProof="0" dirty="0"/>
              <a:t>Click to edit Master title style</a:t>
            </a:r>
            <a:endParaRPr lang="en-GB" noProof="0" dirty="0"/>
          </a:p>
        </p:txBody>
      </p:sp>
      <p:sp>
        <p:nvSpPr>
          <p:cNvPr id="13315" name="Rectangle 1027"/>
          <p:cNvSpPr>
            <a:spLocks noGrp="1" noChangeArrowheads="1"/>
          </p:cNvSpPr>
          <p:nvPr>
            <p:ph type="subTitle" idx="1"/>
          </p:nvPr>
        </p:nvSpPr>
        <p:spPr>
          <a:xfrm>
            <a:off x="2693795" y="2959274"/>
            <a:ext cx="5036084" cy="164865"/>
          </a:xfrm>
          <a:prstGeom prst="rect">
            <a:avLst/>
          </a:prstGeom>
        </p:spPr>
        <p:txBody>
          <a:bodyPr>
            <a:spAutoFit/>
          </a:bodyPr>
          <a:lstStyle>
            <a:lvl1pPr>
              <a:defRPr sz="1071" b="0" baseline="0">
                <a:latin typeface="News Gothic MT" charset="0"/>
                <a:ea typeface="News Gothic MT" charset="0"/>
                <a:cs typeface="News Gothic MT" charset="0"/>
              </a:defRPr>
            </a:lvl1pPr>
          </a:lstStyle>
          <a:p>
            <a:pPr lvl="0"/>
            <a:r>
              <a:rPr lang="en-US" noProof="0" dirty="0"/>
              <a:t>Click to edit Master subtitle style</a:t>
            </a:r>
            <a:endParaRPr lang="en-GB" noProof="0" dirty="0"/>
          </a:p>
        </p:txBody>
      </p:sp>
    </p:spTree>
    <p:extLst>
      <p:ext uri="{BB962C8B-B14F-4D97-AF65-F5344CB8AC3E}">
        <p14:creationId xmlns:p14="http://schemas.microsoft.com/office/powerpoint/2010/main" val="764867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2. Slide Title"/>
          <p:cNvSpPr>
            <a:spLocks noGrp="1"/>
          </p:cNvSpPr>
          <p:nvPr>
            <p:ph type="title"/>
          </p:nvPr>
        </p:nvSpPr>
        <p:spPr>
          <a:xfrm>
            <a:off x="121489" y="176148"/>
            <a:ext cx="8794113" cy="223745"/>
          </a:xfrm>
        </p:spPr>
        <p:txBody>
          <a:bodyPr/>
          <a:lstStyle>
            <a:lvl1pPr>
              <a:defRPr b="1" baseline="0">
                <a:solidFill>
                  <a:schemeClr val="tx1"/>
                </a:solidFill>
                <a:latin typeface="News Gothic MT" charset="0"/>
                <a:ea typeface="News Gothic MT" charset="0"/>
                <a:cs typeface="News Gothic MT" charset="0"/>
              </a:defRPr>
            </a:lvl1pPr>
          </a:lstStyle>
          <a:p>
            <a:r>
              <a:rPr lang="en-US" dirty="0"/>
              <a:t>Click to edit Master title style</a:t>
            </a:r>
          </a:p>
        </p:txBody>
      </p:sp>
    </p:spTree>
    <p:extLst>
      <p:ext uri="{BB962C8B-B14F-4D97-AF65-F5344CB8AC3E}">
        <p14:creationId xmlns:p14="http://schemas.microsoft.com/office/powerpoint/2010/main" val="1388300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10.xml"/><Relationship Id="rId7" Type="http://schemas.openxmlformats.org/officeDocument/2006/relationships/tags" Target="../tags/tag3.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tags" Target="../tags/tag2.xml"/><Relationship Id="rId5" Type="http://schemas.openxmlformats.org/officeDocument/2006/relationships/tags" Target="../tags/tag1.xml"/><Relationship Id="rId4" Type="http://schemas.openxmlformats.org/officeDocument/2006/relationships/theme" Target="../theme/theme2.xml"/><Relationship Id="rId9" Type="http://schemas.openxmlformats.org/officeDocument/2006/relationships/image" Target="../media/image4.emf"/></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93" r:id="rId2"/>
    <p:sldLayoutId id="2147483696" r:id="rId3"/>
    <p:sldLayoutId id="2147483690" r:id="rId4"/>
    <p:sldLayoutId id="2147483705" r:id="rId5"/>
    <p:sldLayoutId id="2147483695" r:id="rId6"/>
    <p:sldLayoutId id="2147483697" r:id="rId7"/>
  </p:sldLayoutIdLst>
  <p:transition>
    <p:fade/>
  </p:transition>
  <p:hf hdr="0"/>
  <p:txStyles>
    <p:titleStyle>
      <a:lvl1pPr algn="l" defTabSz="914378" rtl="0" eaLnBrk="1" latinLnBrk="0" hangingPunct="1">
        <a:spcBef>
          <a:spcPct val="0"/>
        </a:spcBef>
        <a:buNone/>
        <a:defRPr sz="2000" b="1" kern="1200" cap="none" baseline="0">
          <a:solidFill>
            <a:schemeClr val="accent2"/>
          </a:solidFill>
          <a:latin typeface="+mj-lt"/>
          <a:ea typeface="+mj-ea"/>
          <a:cs typeface="+mj-cs"/>
        </a:defRPr>
      </a:lvl1pPr>
    </p:titleStyle>
    <p:bodyStyle>
      <a:lvl1pPr marL="0" indent="0" algn="l" defTabSz="268281" rtl="0" eaLnBrk="1" latinLnBrk="0" hangingPunct="1">
        <a:lnSpc>
          <a:spcPct val="120000"/>
        </a:lnSpc>
        <a:spcBef>
          <a:spcPts val="0"/>
        </a:spcBef>
        <a:spcAft>
          <a:spcPts val="600"/>
        </a:spcAft>
        <a:buClr>
          <a:schemeClr val="accent2"/>
        </a:buClr>
        <a:buSzPct val="85000"/>
        <a:buFont typeface="Wingdings" pitchFamily="2" charset="2"/>
        <a:buNone/>
        <a:defRPr sz="1800" kern="1200" baseline="0">
          <a:solidFill>
            <a:schemeClr val="tx1"/>
          </a:solidFill>
          <a:latin typeface="+mn-lt"/>
          <a:ea typeface="+mn-ea"/>
          <a:cs typeface="+mn-cs"/>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5"/>
            </p:custDataLst>
          </p:nvPr>
        </p:nvGraphicFramePr>
        <p:xfrm>
          <a:off x="0" y="0"/>
          <a:ext cx="161984" cy="121481"/>
        </p:xfrm>
        <a:graphic>
          <a:graphicData uri="http://schemas.openxmlformats.org/presentationml/2006/ole">
            <mc:AlternateContent xmlns:mc="http://schemas.openxmlformats.org/markup-compatibility/2006">
              <mc:Choice xmlns:v="urn:schemas-microsoft-com:vml" Requires="v">
                <p:oleObj name="think-cell Slide" r:id="rId8" imgW="270" imgH="270" progId="TCLayout.ActiveDocument.1">
                  <p:embed/>
                </p:oleObj>
              </mc:Choice>
              <mc:Fallback>
                <p:oleObj name="think-cell Slide" r:id="rId8" imgW="270" imgH="270" progId="TCLayout.ActiveDocument.1">
                  <p:embed/>
                  <p:pic>
                    <p:nvPicPr>
                      <p:cNvPr id="2" name="Object 1" hidden="1"/>
                      <p:cNvPicPr/>
                      <p:nvPr/>
                    </p:nvPicPr>
                    <p:blipFill>
                      <a:blip r:embed="rId9"/>
                      <a:stretch>
                        <a:fillRect/>
                      </a:stretch>
                    </p:blipFill>
                    <p:spPr>
                      <a:xfrm>
                        <a:off x="0" y="0"/>
                        <a:ext cx="161984" cy="121481"/>
                      </a:xfrm>
                      <a:prstGeom prst="rect">
                        <a:avLst/>
                      </a:prstGeom>
                    </p:spPr>
                  </p:pic>
                </p:oleObj>
              </mc:Fallback>
            </mc:AlternateContent>
          </a:graphicData>
        </a:graphic>
      </p:graphicFrame>
      <p:sp>
        <p:nvSpPr>
          <p:cNvPr id="1026" name="SlideBottomBar"/>
          <p:cNvSpPr>
            <a:spLocks noChangeArrowheads="1"/>
          </p:cNvSpPr>
          <p:nvPr/>
        </p:nvSpPr>
        <p:spPr bwMode="auto">
          <a:xfrm>
            <a:off x="0" y="4821576"/>
            <a:ext cx="9144000" cy="34986"/>
          </a:xfrm>
          <a:prstGeom prst="rect">
            <a:avLst/>
          </a:prstGeom>
          <a:solidFill>
            <a:srgbClr val="00B050"/>
          </a:solidFill>
          <a:ln w="9525">
            <a:solidFill>
              <a:srgbClr val="00B050"/>
            </a:solidFill>
            <a:miter lim="800000"/>
            <a:headEnd/>
            <a:tailEnd/>
          </a:ln>
          <a:effectLst/>
        </p:spPr>
        <p:txBody>
          <a:bodyPr wrap="none" anchor="ctr"/>
          <a:lstStyle/>
          <a:p>
            <a:endParaRPr lang="en-GB" sz="1377" baseline="0" dirty="0">
              <a:latin typeface="+mn-lt"/>
              <a:ea typeface="+mn-ea"/>
            </a:endParaRPr>
          </a:p>
        </p:txBody>
      </p:sp>
      <p:sp>
        <p:nvSpPr>
          <p:cNvPr id="1033" name="doc id"/>
          <p:cNvSpPr>
            <a:spLocks noChangeArrowheads="1"/>
          </p:cNvSpPr>
          <p:nvPr/>
        </p:nvSpPr>
        <p:spPr bwMode="auto">
          <a:xfrm>
            <a:off x="8246609" y="27941"/>
            <a:ext cx="670614" cy="93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685122"/>
            <a:endParaRPr lang="en-GB" sz="612" baseline="0" dirty="0">
              <a:solidFill>
                <a:srgbClr val="000000"/>
              </a:solidFill>
              <a:latin typeface="+mn-lt"/>
              <a:ea typeface="+mn-ea"/>
            </a:endParaRPr>
          </a:p>
        </p:txBody>
      </p:sp>
      <p:sp>
        <p:nvSpPr>
          <p:cNvPr id="1034" name="Working Draft" hidden="1"/>
          <p:cNvSpPr txBox="1">
            <a:spLocks noChangeArrowheads="1"/>
          </p:cNvSpPr>
          <p:nvPr/>
        </p:nvSpPr>
        <p:spPr bwMode="auto">
          <a:xfrm rot="5400000">
            <a:off x="8342559" y="1485003"/>
            <a:ext cx="1460336" cy="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459" baseline="0">
                <a:latin typeface="+mn-lt"/>
                <a:ea typeface="+mn-ea"/>
              </a:rPr>
              <a:t>Last Modified 5/30/2016 7:18 PM Eastern Standard Time</a:t>
            </a:r>
            <a:endParaRPr lang="en-GB" sz="1224" baseline="0" dirty="0">
              <a:latin typeface="+mn-lt"/>
              <a:ea typeface="+mn-ea"/>
            </a:endParaRPr>
          </a:p>
        </p:txBody>
      </p:sp>
      <p:sp>
        <p:nvSpPr>
          <p:cNvPr id="1035" name="Printed" hidden="1"/>
          <p:cNvSpPr txBox="1">
            <a:spLocks noChangeArrowheads="1"/>
          </p:cNvSpPr>
          <p:nvPr/>
        </p:nvSpPr>
        <p:spPr bwMode="auto">
          <a:xfrm rot="5400000">
            <a:off x="8423511" y="3148488"/>
            <a:ext cx="1298432" cy="70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1600">
                <a:solidFill>
                  <a:schemeClr val="tx1"/>
                </a:solidFill>
                <a:latin typeface="Arial" charset="0"/>
              </a:defRPr>
            </a:lvl1pPr>
            <a:lvl2pPr marL="742950" indent="-285750" eaLnBrk="0" hangingPunct="0">
              <a:defRPr sz="1600">
                <a:solidFill>
                  <a:schemeClr val="tx1"/>
                </a:solidFill>
                <a:latin typeface="Arial" charset="0"/>
              </a:defRPr>
            </a:lvl2pPr>
            <a:lvl3pPr marL="1143000" indent="-228600" eaLnBrk="0" hangingPunct="0">
              <a:defRPr sz="1600">
                <a:solidFill>
                  <a:schemeClr val="tx1"/>
                </a:solidFill>
                <a:latin typeface="Arial" charset="0"/>
              </a:defRPr>
            </a:lvl3pPr>
            <a:lvl4pPr marL="1600200" indent="-228600" eaLnBrk="0" hangingPunct="0">
              <a:defRPr sz="1600">
                <a:solidFill>
                  <a:schemeClr val="tx1"/>
                </a:solidFill>
                <a:latin typeface="Arial" charset="0"/>
              </a:defRPr>
            </a:lvl4pPr>
            <a:lvl5pPr marL="2057400" indent="-228600" eaLnBrk="0" hangingPunct="0">
              <a:defRPr sz="1600">
                <a:solidFill>
                  <a:schemeClr val="tx1"/>
                </a:solidFill>
                <a:latin typeface="Arial" charset="0"/>
              </a:defRPr>
            </a:lvl5pPr>
            <a:lvl6pPr marL="2514600" indent="-228600" eaLnBrk="0" fontAlgn="base" hangingPunct="0">
              <a:spcBef>
                <a:spcPct val="0"/>
              </a:spcBef>
              <a:spcAft>
                <a:spcPct val="0"/>
              </a:spcAft>
              <a:defRPr sz="1600">
                <a:solidFill>
                  <a:schemeClr val="tx1"/>
                </a:solidFill>
                <a:latin typeface="Arial" charset="0"/>
              </a:defRPr>
            </a:lvl6pPr>
            <a:lvl7pPr marL="2971800" indent="-228600" eaLnBrk="0" fontAlgn="base" hangingPunct="0">
              <a:spcBef>
                <a:spcPct val="0"/>
              </a:spcBef>
              <a:spcAft>
                <a:spcPct val="0"/>
              </a:spcAft>
              <a:defRPr sz="1600">
                <a:solidFill>
                  <a:schemeClr val="tx1"/>
                </a:solidFill>
                <a:latin typeface="Arial" charset="0"/>
              </a:defRPr>
            </a:lvl7pPr>
            <a:lvl8pPr marL="3429000" indent="-228600" eaLnBrk="0" fontAlgn="base" hangingPunct="0">
              <a:spcBef>
                <a:spcPct val="0"/>
              </a:spcBef>
              <a:spcAft>
                <a:spcPct val="0"/>
              </a:spcAft>
              <a:defRPr sz="1600">
                <a:solidFill>
                  <a:schemeClr val="tx1"/>
                </a:solidFill>
                <a:latin typeface="Arial" charset="0"/>
              </a:defRPr>
            </a:lvl8pPr>
            <a:lvl9pPr marL="3886200" indent="-228600" eaLnBrk="0" fontAlgn="base" hangingPunct="0">
              <a:spcBef>
                <a:spcPct val="0"/>
              </a:spcBef>
              <a:spcAft>
                <a:spcPct val="0"/>
              </a:spcAft>
              <a:defRPr sz="1600">
                <a:solidFill>
                  <a:schemeClr val="tx1"/>
                </a:solidFill>
                <a:latin typeface="Arial" charset="0"/>
              </a:defRPr>
            </a:lvl9pPr>
          </a:lstStyle>
          <a:p>
            <a:pPr eaLnBrk="1" hangingPunct="1">
              <a:defRPr/>
            </a:pPr>
            <a:r>
              <a:rPr lang="en-US" sz="459" baseline="0">
                <a:latin typeface="+mn-lt"/>
                <a:ea typeface="+mn-ea"/>
              </a:rPr>
              <a:t>Printed 5/30/2016 7:15 PM Eastern Standard Time</a:t>
            </a:r>
            <a:endParaRPr lang="en-GB" sz="1224" baseline="0" dirty="0">
              <a:latin typeface="+mn-lt"/>
              <a:ea typeface="+mn-ea"/>
            </a:endParaRPr>
          </a:p>
        </p:txBody>
      </p:sp>
      <p:sp>
        <p:nvSpPr>
          <p:cNvPr id="19" name="Title Placeholder 2"/>
          <p:cNvSpPr>
            <a:spLocks noGrp="1" noChangeArrowheads="1"/>
          </p:cNvSpPr>
          <p:nvPr>
            <p:ph type="title"/>
          </p:nvPr>
        </p:nvSpPr>
        <p:spPr bwMode="auto">
          <a:xfrm>
            <a:off x="121489" y="176148"/>
            <a:ext cx="8794113" cy="223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p>
            <a:pPr lvl="0"/>
            <a:r>
              <a:rPr lang="en-US" dirty="0"/>
              <a:t>Click to edit Master title style</a:t>
            </a:r>
            <a:endParaRPr lang="en-GB" dirty="0"/>
          </a:p>
        </p:txBody>
      </p:sp>
      <p:sp>
        <p:nvSpPr>
          <p:cNvPr id="10" name="1. On-page tracker" hidden="1"/>
          <p:cNvSpPr>
            <a:spLocks noChangeArrowheads="1"/>
          </p:cNvSpPr>
          <p:nvPr userDrawn="1"/>
        </p:nvSpPr>
        <p:spPr bwMode="auto">
          <a:xfrm>
            <a:off x="121489" y="20653"/>
            <a:ext cx="655629" cy="16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p>
            <a:r>
              <a:rPr lang="en-GB" sz="1071" dirty="0">
                <a:solidFill>
                  <a:srgbClr val="808080"/>
                </a:solidFill>
                <a:latin typeface="+mn-lt"/>
              </a:rPr>
              <a:t>TRACKER</a:t>
            </a:r>
          </a:p>
        </p:txBody>
      </p:sp>
      <p:sp>
        <p:nvSpPr>
          <p:cNvPr id="11" name="3. Unit of measure" hidden="1"/>
          <p:cNvSpPr txBox="1">
            <a:spLocks noChangeArrowheads="1"/>
          </p:cNvSpPr>
          <p:nvPr userDrawn="1"/>
        </p:nvSpPr>
        <p:spPr bwMode="auto">
          <a:xfrm>
            <a:off x="121488" y="406961"/>
            <a:ext cx="8794113" cy="188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defTabSz="895350">
              <a:defRPr sz="2400">
                <a:solidFill>
                  <a:schemeClr val="tx1"/>
                </a:solidFill>
                <a:latin typeface="Arial" charset="0"/>
              </a:defRPr>
            </a:lvl1pPr>
            <a:lvl2pPr marL="447675" defTabSz="895350">
              <a:defRPr sz="2400">
                <a:solidFill>
                  <a:schemeClr val="tx1"/>
                </a:solidFill>
                <a:latin typeface="Arial" charset="0"/>
              </a:defRPr>
            </a:lvl2pPr>
            <a:lvl3pPr marL="895350" defTabSz="895350">
              <a:defRPr sz="2400">
                <a:solidFill>
                  <a:schemeClr val="tx1"/>
                </a:solidFill>
                <a:latin typeface="Arial" charset="0"/>
              </a:defRPr>
            </a:lvl3pPr>
            <a:lvl4pPr marL="1344613"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GB" sz="1224" baseline="0" dirty="0">
                <a:solidFill>
                  <a:srgbClr val="808080"/>
                </a:solidFill>
                <a:latin typeface="+mn-lt"/>
              </a:rPr>
              <a:t>Unit of measure</a:t>
            </a:r>
          </a:p>
        </p:txBody>
      </p:sp>
      <p:grpSp>
        <p:nvGrpSpPr>
          <p:cNvPr id="12" name="Slide Elements" hidden="1"/>
          <p:cNvGrpSpPr>
            <a:grpSpLocks/>
          </p:cNvGrpSpPr>
          <p:nvPr userDrawn="1"/>
        </p:nvGrpSpPr>
        <p:grpSpPr bwMode="auto">
          <a:xfrm>
            <a:off x="121489" y="4651516"/>
            <a:ext cx="8722840" cy="391169"/>
            <a:chOff x="75" y="3829"/>
            <a:chExt cx="5385" cy="322"/>
          </a:xfrm>
        </p:grpSpPr>
        <p:sp>
          <p:nvSpPr>
            <p:cNvPr id="13" name="4. Footnote"/>
            <p:cNvSpPr txBox="1">
              <a:spLocks noChangeArrowheads="1"/>
            </p:cNvSpPr>
            <p:nvPr/>
          </p:nvSpPr>
          <p:spPr bwMode="auto">
            <a:xfrm>
              <a:off x="75" y="3829"/>
              <a:ext cx="5385"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spAutoFit/>
            </a:bodyPr>
            <a:lstStyle>
              <a:lvl1pPr marL="104775" indent="-104775" defTabSz="895350">
                <a:defRPr sz="2400">
                  <a:solidFill>
                    <a:schemeClr val="tx1"/>
                  </a:solidFill>
                  <a:latin typeface="Arial" charset="0"/>
                </a:defRPr>
              </a:lvl1pPr>
              <a:lvl2pPr marL="1031875" defTabSz="895350">
                <a:defRPr sz="2400">
                  <a:solidFill>
                    <a:schemeClr val="tx1"/>
                  </a:solidFill>
                  <a:latin typeface="Arial" charset="0"/>
                </a:defRPr>
              </a:lvl2pPr>
              <a:lvl3pPr marL="1217613" defTabSz="895350">
                <a:defRPr sz="2400">
                  <a:solidFill>
                    <a:schemeClr val="tx1"/>
                  </a:solidFill>
                  <a:latin typeface="Arial" charset="0"/>
                </a:defRPr>
              </a:lvl3pPr>
              <a:lvl4pPr marL="1404938" defTabSz="895350">
                <a:defRPr sz="2400">
                  <a:solidFill>
                    <a:schemeClr val="tx1"/>
                  </a:solidFill>
                  <a:latin typeface="Arial" charset="0"/>
                </a:defRPr>
              </a:lvl4pPr>
              <a:lvl5pPr marL="1792288" defTabSz="895350">
                <a:defRPr sz="2400">
                  <a:solidFill>
                    <a:schemeClr val="tx1"/>
                  </a:solidFill>
                  <a:latin typeface="Arial" charset="0"/>
                </a:defRPr>
              </a:lvl5pPr>
              <a:lvl6pPr marL="2249488" defTabSz="895350" fontAlgn="base">
                <a:spcBef>
                  <a:spcPct val="0"/>
                </a:spcBef>
                <a:spcAft>
                  <a:spcPct val="0"/>
                </a:spcAft>
                <a:defRPr sz="2400">
                  <a:solidFill>
                    <a:schemeClr val="tx1"/>
                  </a:solidFill>
                  <a:latin typeface="Arial" charset="0"/>
                </a:defRPr>
              </a:lvl6pPr>
              <a:lvl7pPr marL="2706688" defTabSz="895350" fontAlgn="base">
                <a:spcBef>
                  <a:spcPct val="0"/>
                </a:spcBef>
                <a:spcAft>
                  <a:spcPct val="0"/>
                </a:spcAft>
                <a:defRPr sz="2400">
                  <a:solidFill>
                    <a:schemeClr val="tx1"/>
                  </a:solidFill>
                  <a:latin typeface="Arial" charset="0"/>
                </a:defRPr>
              </a:lvl7pPr>
              <a:lvl8pPr marL="3163888" defTabSz="895350" fontAlgn="base">
                <a:spcBef>
                  <a:spcPct val="0"/>
                </a:spcBef>
                <a:spcAft>
                  <a:spcPct val="0"/>
                </a:spcAft>
                <a:defRPr sz="2400">
                  <a:solidFill>
                    <a:schemeClr val="tx1"/>
                  </a:solidFill>
                  <a:latin typeface="Arial" charset="0"/>
                </a:defRPr>
              </a:lvl8pPr>
              <a:lvl9pPr marL="3621088" defTabSz="895350" fontAlgn="base">
                <a:spcBef>
                  <a:spcPct val="0"/>
                </a:spcBef>
                <a:spcAft>
                  <a:spcPct val="0"/>
                </a:spcAft>
                <a:defRPr sz="2400">
                  <a:solidFill>
                    <a:schemeClr val="tx1"/>
                  </a:solidFill>
                  <a:latin typeface="Arial" charset="0"/>
                </a:defRPr>
              </a:lvl9pPr>
            </a:lstStyle>
            <a:p>
              <a:pPr>
                <a:defRPr/>
              </a:pPr>
              <a:r>
                <a:rPr lang="en-GB" sz="765" baseline="0" dirty="0">
                  <a:latin typeface="+mn-lt"/>
                </a:rPr>
                <a:t>1 Footnote</a:t>
              </a:r>
            </a:p>
          </p:txBody>
        </p:sp>
        <p:sp>
          <p:nvSpPr>
            <p:cNvPr id="14" name="5. Source"/>
            <p:cNvSpPr>
              <a:spLocks noChangeArrowheads="1"/>
            </p:cNvSpPr>
            <p:nvPr/>
          </p:nvSpPr>
          <p:spPr bwMode="auto">
            <a:xfrm>
              <a:off x="75" y="4054"/>
              <a:ext cx="4323" cy="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spAutoFit/>
            </a:bodyPr>
            <a:lstStyle/>
            <a:p>
              <a:pPr marL="466466" indent="-466466" defTabSz="685122">
                <a:tabLst>
                  <a:tab pos="468895" algn="l"/>
                </a:tabLst>
              </a:pPr>
              <a:r>
                <a:rPr lang="en-GB" sz="765" baseline="0" dirty="0">
                  <a:solidFill>
                    <a:schemeClr val="tx1"/>
                  </a:solidFill>
                  <a:latin typeface="+mn-lt"/>
                </a:rPr>
                <a:t>SOURCE: Source</a:t>
              </a:r>
            </a:p>
          </p:txBody>
        </p:sp>
      </p:grpSp>
      <p:grpSp>
        <p:nvGrpSpPr>
          <p:cNvPr id="15" name="ACET" hidden="1"/>
          <p:cNvGrpSpPr>
            <a:grpSpLocks/>
          </p:cNvGrpSpPr>
          <p:nvPr userDrawn="1"/>
        </p:nvGrpSpPr>
        <p:grpSpPr bwMode="auto">
          <a:xfrm>
            <a:off x="1482155" y="809064"/>
            <a:ext cx="4350892" cy="442191"/>
            <a:chOff x="915" y="666"/>
            <a:chExt cx="2686" cy="364"/>
          </a:xfrm>
        </p:grpSpPr>
        <p:cxnSp>
          <p:nvCxnSpPr>
            <p:cNvPr id="16" name="AutoShape 249"/>
            <p:cNvCxnSpPr>
              <a:cxnSpLocks noChangeShapeType="1"/>
              <a:stCxn id="17" idx="4"/>
              <a:endCxn id="17" idx="6"/>
            </p:cNvCxnSpPr>
            <p:nvPr/>
          </p:nvCxnSpPr>
          <p:spPr bwMode="auto">
            <a:xfrm>
              <a:off x="915" y="1030"/>
              <a:ext cx="2686" cy="0"/>
            </a:xfrm>
            <a:prstGeom prst="straightConnector1">
              <a:avLst/>
            </a:prstGeom>
            <a:noFill/>
            <a:ln w="9525">
              <a:solidFill>
                <a:srgbClr val="8080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AutoShape 250"/>
            <p:cNvSpPr>
              <a:spLocks noChangeArrowheads="1"/>
            </p:cNvSpPr>
            <p:nvPr/>
          </p:nvSpPr>
          <p:spPr bwMode="auto">
            <a:xfrm>
              <a:off x="915" y="666"/>
              <a:ext cx="2686" cy="364"/>
            </a:xfrm>
            <a:prstGeom prst="leftRightArrow">
              <a:avLst>
                <a:gd name="adj1" fmla="val 100000"/>
                <a:gd name="adj2" fmla="val 0"/>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18288" anchor="b">
              <a:spAutoFit/>
            </a:bodyPr>
            <a:lstStyle/>
            <a:p>
              <a:r>
                <a:rPr lang="en-GB" sz="1377" b="1" baseline="0" dirty="0">
                  <a:latin typeface="+mn-lt"/>
                </a:rPr>
                <a:t>Title</a:t>
              </a:r>
            </a:p>
            <a:p>
              <a:r>
                <a:rPr lang="en-GB" sz="1377" baseline="0" dirty="0">
                  <a:solidFill>
                    <a:srgbClr val="808080"/>
                  </a:solidFill>
                  <a:latin typeface="+mn-lt"/>
                </a:rPr>
                <a:t>Unit of measure</a:t>
              </a:r>
            </a:p>
          </p:txBody>
        </p:sp>
      </p:grpSp>
      <p:sp>
        <p:nvSpPr>
          <p:cNvPr id="20" name="SlideLogoText"/>
          <p:cNvSpPr>
            <a:spLocks noChangeArrowheads="1"/>
          </p:cNvSpPr>
          <p:nvPr userDrawn="1">
            <p:custDataLst>
              <p:tags r:id="rId6"/>
            </p:custDataLst>
          </p:nvPr>
        </p:nvSpPr>
        <p:spPr bwMode="auto">
          <a:xfrm>
            <a:off x="6439480" y="4924283"/>
            <a:ext cx="2063064" cy="11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spAutoFit/>
          </a:bodyPr>
          <a:lstStyle/>
          <a:p>
            <a:pPr algn="r" defTabSz="685122"/>
            <a:r>
              <a:rPr lang="en-US" sz="765" baseline="0" noProof="0" dirty="0">
                <a:latin typeface="News Gothic MT" charset="0"/>
                <a:ea typeface="News Gothic MT" charset="0"/>
                <a:cs typeface="News Gothic MT" charset="0"/>
              </a:rPr>
              <a:t>INSTITUTE FOR PUBLIC POLICY RESEARCH</a:t>
            </a:r>
          </a:p>
        </p:txBody>
      </p:sp>
      <p:sp>
        <p:nvSpPr>
          <p:cNvPr id="3" name="Text Placeholder 2"/>
          <p:cNvSpPr>
            <a:spLocks noGrp="1"/>
          </p:cNvSpPr>
          <p:nvPr>
            <p:ph type="body" idx="1"/>
          </p:nvPr>
        </p:nvSpPr>
        <p:spPr>
          <a:xfrm>
            <a:off x="1482156" y="1493000"/>
            <a:ext cx="4389768" cy="942084"/>
          </a:xfrm>
          <a:prstGeom prst="rect">
            <a:avLst/>
          </a:prstGeom>
        </p:spPr>
        <p:txBody>
          <a:bodyPr vert="horz" lIns="0" tIns="0" rIns="0" bIns="0" rtlCol="0">
            <a:sp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18" name="SlideLogoSeparator"/>
          <p:cNvSpPr>
            <a:spLocks noChangeArrowheads="1"/>
          </p:cNvSpPr>
          <p:nvPr userDrawn="1">
            <p:custDataLst>
              <p:tags r:id="rId7"/>
            </p:custDataLst>
          </p:nvPr>
        </p:nvSpPr>
        <p:spPr bwMode="auto">
          <a:xfrm>
            <a:off x="8590626" y="4900539"/>
            <a:ext cx="40892" cy="1397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oAutofit/>
          </a:bodyPr>
          <a:lstStyle/>
          <a:p>
            <a:pPr algn="r" defTabSz="685122"/>
            <a:r>
              <a:rPr lang="en-US" sz="765" baseline="0" noProof="0" dirty="0">
                <a:latin typeface="News Gothic MT" charset="0"/>
                <a:ea typeface="News Gothic MT" charset="0"/>
                <a:cs typeface="News Gothic MT" charset="0"/>
              </a:rPr>
              <a:t>|</a:t>
            </a:r>
          </a:p>
        </p:txBody>
      </p:sp>
      <p:sp>
        <p:nvSpPr>
          <p:cNvPr id="21" name="Slide Number"/>
          <p:cNvSpPr txBox="1">
            <a:spLocks/>
          </p:cNvSpPr>
          <p:nvPr userDrawn="1"/>
        </p:nvSpPr>
        <p:spPr>
          <a:xfrm>
            <a:off x="8719602" y="4924283"/>
            <a:ext cx="117020" cy="117725"/>
          </a:xfrm>
          <a:prstGeom prst="rect">
            <a:avLst/>
          </a:prstGeom>
        </p:spPr>
        <p:txBody>
          <a:bodyPr vert="horz" wrap="none" lIns="0" tIns="0" rIns="0" bIns="0" rtlCol="0" anchor="ctr">
            <a:spAutoFit/>
          </a:bodyPr>
          <a:lstStyle>
            <a:defPPr>
              <a:defRPr lang="en-US"/>
            </a:defPPr>
            <a:lvl1pPr>
              <a:defRPr sz="1000" baseline="0">
                <a:latin typeface="+mn-lt"/>
              </a:defRPr>
            </a:lvl1pPr>
          </a:lstStyle>
          <a:p>
            <a:pPr lvl="0"/>
            <a:fld id="{42C328C1-A84F-4A39-A664-DBA00541A8C6}" type="slidenum">
              <a:rPr lang="en-US" sz="765" smtClean="0">
                <a:latin typeface="News Gothic MT" charset="0"/>
                <a:ea typeface="News Gothic MT" charset="0"/>
                <a:cs typeface="News Gothic MT" charset="0"/>
              </a:rPr>
              <a:pPr lvl="0"/>
              <a:t>‹#›</a:t>
            </a:fld>
            <a:endParaRPr lang="en-US" sz="765" dirty="0">
              <a:latin typeface="News Gothic MT" charset="0"/>
              <a:ea typeface="News Gothic MT" charset="0"/>
              <a:cs typeface="News Gothic MT" charset="0"/>
            </a:endParaRPr>
          </a:p>
        </p:txBody>
      </p:sp>
    </p:spTree>
    <p:extLst>
      <p:ext uri="{BB962C8B-B14F-4D97-AF65-F5344CB8AC3E}">
        <p14:creationId xmlns:p14="http://schemas.microsoft.com/office/powerpoint/2010/main" val="224277919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Lst>
  <p:hf hdr="0" ftr="0" dt="0"/>
  <p:txStyles>
    <p:titleStyle>
      <a:lvl1pPr algn="l" defTabSz="685122" rtl="0" eaLnBrk="1" fontAlgn="base" hangingPunct="1">
        <a:spcBef>
          <a:spcPct val="0"/>
        </a:spcBef>
        <a:spcAft>
          <a:spcPct val="0"/>
        </a:spcAft>
        <a:tabLst>
          <a:tab pos="276964" algn="l"/>
        </a:tabLst>
        <a:defRPr sz="1454" b="1">
          <a:solidFill>
            <a:schemeClr val="tx1"/>
          </a:solidFill>
          <a:latin typeface="News Gothic MT" charset="0"/>
          <a:ea typeface="News Gothic MT" charset="0"/>
          <a:cs typeface="News Gothic MT" charset="0"/>
        </a:defRPr>
      </a:lvl1pPr>
      <a:lvl2pPr algn="l" defTabSz="685122" rtl="0" eaLnBrk="1" fontAlgn="base" hangingPunct="1">
        <a:spcBef>
          <a:spcPct val="0"/>
        </a:spcBef>
        <a:spcAft>
          <a:spcPct val="0"/>
        </a:spcAft>
        <a:defRPr sz="1454" b="1">
          <a:solidFill>
            <a:schemeClr val="tx2"/>
          </a:solidFill>
          <a:latin typeface="Arial" charset="0"/>
        </a:defRPr>
      </a:lvl2pPr>
      <a:lvl3pPr algn="l" defTabSz="685122" rtl="0" eaLnBrk="1" fontAlgn="base" hangingPunct="1">
        <a:spcBef>
          <a:spcPct val="0"/>
        </a:spcBef>
        <a:spcAft>
          <a:spcPct val="0"/>
        </a:spcAft>
        <a:defRPr sz="1454" b="1">
          <a:solidFill>
            <a:schemeClr val="tx2"/>
          </a:solidFill>
          <a:latin typeface="Arial" charset="0"/>
        </a:defRPr>
      </a:lvl3pPr>
      <a:lvl4pPr algn="l" defTabSz="685122" rtl="0" eaLnBrk="1" fontAlgn="base" hangingPunct="1">
        <a:spcBef>
          <a:spcPct val="0"/>
        </a:spcBef>
        <a:spcAft>
          <a:spcPct val="0"/>
        </a:spcAft>
        <a:defRPr sz="1454" b="1">
          <a:solidFill>
            <a:schemeClr val="tx2"/>
          </a:solidFill>
          <a:latin typeface="Arial" charset="0"/>
        </a:defRPr>
      </a:lvl4pPr>
      <a:lvl5pPr algn="l" defTabSz="685122" rtl="0" eaLnBrk="1" fontAlgn="base" hangingPunct="1">
        <a:spcBef>
          <a:spcPct val="0"/>
        </a:spcBef>
        <a:spcAft>
          <a:spcPct val="0"/>
        </a:spcAft>
        <a:defRPr sz="1454" b="1">
          <a:solidFill>
            <a:schemeClr val="tx2"/>
          </a:solidFill>
          <a:latin typeface="Arial" charset="0"/>
        </a:defRPr>
      </a:lvl5pPr>
      <a:lvl6pPr marL="349849" algn="l" defTabSz="685122" rtl="0" eaLnBrk="1" fontAlgn="base" hangingPunct="1">
        <a:spcBef>
          <a:spcPct val="0"/>
        </a:spcBef>
        <a:spcAft>
          <a:spcPct val="0"/>
        </a:spcAft>
        <a:defRPr sz="1454" b="1">
          <a:solidFill>
            <a:schemeClr val="tx2"/>
          </a:solidFill>
          <a:latin typeface="Arial" charset="0"/>
        </a:defRPr>
      </a:lvl6pPr>
      <a:lvl7pPr marL="699699" algn="l" defTabSz="685122" rtl="0" eaLnBrk="1" fontAlgn="base" hangingPunct="1">
        <a:spcBef>
          <a:spcPct val="0"/>
        </a:spcBef>
        <a:spcAft>
          <a:spcPct val="0"/>
        </a:spcAft>
        <a:defRPr sz="1454" b="1">
          <a:solidFill>
            <a:schemeClr val="tx2"/>
          </a:solidFill>
          <a:latin typeface="Arial" charset="0"/>
        </a:defRPr>
      </a:lvl7pPr>
      <a:lvl8pPr marL="1049548" algn="l" defTabSz="685122" rtl="0" eaLnBrk="1" fontAlgn="base" hangingPunct="1">
        <a:spcBef>
          <a:spcPct val="0"/>
        </a:spcBef>
        <a:spcAft>
          <a:spcPct val="0"/>
        </a:spcAft>
        <a:defRPr sz="1454" b="1">
          <a:solidFill>
            <a:schemeClr val="tx2"/>
          </a:solidFill>
          <a:latin typeface="Arial" charset="0"/>
        </a:defRPr>
      </a:lvl8pPr>
      <a:lvl9pPr marL="1399398" algn="l" defTabSz="685122" rtl="0" eaLnBrk="1" fontAlgn="base" hangingPunct="1">
        <a:spcBef>
          <a:spcPct val="0"/>
        </a:spcBef>
        <a:spcAft>
          <a:spcPct val="0"/>
        </a:spcAft>
        <a:defRPr sz="1454" b="1">
          <a:solidFill>
            <a:schemeClr val="tx2"/>
          </a:solidFill>
          <a:latin typeface="Arial" charset="0"/>
        </a:defRPr>
      </a:lvl9pPr>
    </p:titleStyle>
    <p:bodyStyle>
      <a:lvl1pPr marL="0" indent="0" algn="l" defTabSz="685122" rtl="0" eaLnBrk="1" fontAlgn="base" hangingPunct="1">
        <a:spcBef>
          <a:spcPct val="0"/>
        </a:spcBef>
        <a:spcAft>
          <a:spcPct val="0"/>
        </a:spcAft>
        <a:buClr>
          <a:schemeClr val="tx2"/>
        </a:buClr>
        <a:defRPr sz="1224" baseline="0">
          <a:solidFill>
            <a:schemeClr val="tx1"/>
          </a:solidFill>
          <a:latin typeface="News Gothic MT" charset="0"/>
          <a:ea typeface="News Gothic MT" charset="0"/>
          <a:cs typeface="News Gothic MT" charset="0"/>
        </a:defRPr>
      </a:lvl1pPr>
      <a:lvl2pPr marL="148200" indent="-146986" algn="l" defTabSz="685122" rtl="0" eaLnBrk="1" fontAlgn="base" hangingPunct="1">
        <a:spcBef>
          <a:spcPct val="0"/>
        </a:spcBef>
        <a:spcAft>
          <a:spcPct val="0"/>
        </a:spcAft>
        <a:buClr>
          <a:schemeClr val="tx2"/>
        </a:buClr>
        <a:buSzPct val="125000"/>
        <a:buFont typeface="Arial" charset="0"/>
        <a:buChar char="▪"/>
        <a:defRPr sz="1224" baseline="0">
          <a:solidFill>
            <a:schemeClr val="tx1"/>
          </a:solidFill>
          <a:latin typeface="News Gothic MT" charset="0"/>
          <a:ea typeface="News Gothic MT" charset="0"/>
          <a:cs typeface="News Gothic MT" charset="0"/>
        </a:defRPr>
      </a:lvl2pPr>
      <a:lvl3pPr marL="349849" indent="-200435" algn="l" defTabSz="685122" rtl="0" eaLnBrk="1" fontAlgn="base" hangingPunct="1">
        <a:spcBef>
          <a:spcPct val="0"/>
        </a:spcBef>
        <a:spcAft>
          <a:spcPct val="0"/>
        </a:spcAft>
        <a:buClr>
          <a:schemeClr val="tx2"/>
        </a:buClr>
        <a:buSzPct val="120000"/>
        <a:buFont typeface="Arial" charset="0"/>
        <a:buChar char="–"/>
        <a:defRPr sz="1224" baseline="0">
          <a:solidFill>
            <a:schemeClr val="tx1"/>
          </a:solidFill>
          <a:latin typeface="News Gothic MT" charset="0"/>
          <a:ea typeface="News Gothic MT" charset="0"/>
          <a:cs typeface="News Gothic MT" charset="0"/>
        </a:defRPr>
      </a:lvl3pPr>
      <a:lvl4pPr marL="470111" indent="-119046" algn="l" defTabSz="685122" rtl="0" eaLnBrk="1" fontAlgn="base" hangingPunct="1">
        <a:spcBef>
          <a:spcPct val="0"/>
        </a:spcBef>
        <a:spcAft>
          <a:spcPct val="0"/>
        </a:spcAft>
        <a:buClr>
          <a:schemeClr val="tx2"/>
        </a:buClr>
        <a:buSzPct val="120000"/>
        <a:buFont typeface="Arial" charset="0"/>
        <a:buChar char="▫"/>
        <a:defRPr sz="1224" baseline="0">
          <a:solidFill>
            <a:schemeClr val="tx1"/>
          </a:solidFill>
          <a:latin typeface="News Gothic MT" charset="0"/>
          <a:ea typeface="News Gothic MT" charset="0"/>
          <a:cs typeface="News Gothic MT" charset="0"/>
        </a:defRPr>
      </a:lvl4pPr>
      <a:lvl5pPr marL="573753" indent="-99610" algn="l" defTabSz="685122" rtl="0" eaLnBrk="1" fontAlgn="base" hangingPunct="1">
        <a:spcBef>
          <a:spcPct val="0"/>
        </a:spcBef>
        <a:spcAft>
          <a:spcPct val="0"/>
        </a:spcAft>
        <a:buClr>
          <a:schemeClr val="tx2"/>
        </a:buClr>
        <a:buSzPct val="89000"/>
        <a:buFont typeface="Arial" charset="0"/>
        <a:buChar char="-"/>
        <a:defRPr sz="1224" baseline="0">
          <a:solidFill>
            <a:schemeClr val="tx1"/>
          </a:solidFill>
          <a:latin typeface="News Gothic MT" charset="0"/>
          <a:ea typeface="News Gothic MT" charset="0"/>
          <a:cs typeface="News Gothic MT" charset="0"/>
        </a:defRPr>
      </a:lvl5pPr>
      <a:lvl6pPr marL="573753" indent="-99610" algn="l" defTabSz="685122"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6pPr>
      <a:lvl7pPr marL="573753" indent="-99610" algn="l" defTabSz="685122"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7pPr>
      <a:lvl8pPr marL="573753" indent="-99610" algn="l" defTabSz="685122"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8pPr>
      <a:lvl9pPr marL="573753" indent="-99610" algn="l" defTabSz="685122" rtl="0" eaLnBrk="1" fontAlgn="base" hangingPunct="1">
        <a:spcBef>
          <a:spcPct val="0"/>
        </a:spcBef>
        <a:spcAft>
          <a:spcPct val="0"/>
        </a:spcAft>
        <a:buClr>
          <a:schemeClr val="tx2"/>
        </a:buClr>
        <a:buSzPct val="89000"/>
        <a:buFont typeface="Arial" charset="0"/>
        <a:buChar char="-"/>
        <a:defRPr sz="1224">
          <a:solidFill>
            <a:schemeClr val="tx1"/>
          </a:solidFill>
          <a:latin typeface="+mn-lt"/>
        </a:defRPr>
      </a:lvl9pPr>
    </p:bodyStyle>
    <p:otherStyle>
      <a:defPPr>
        <a:defRPr lang="en-US"/>
      </a:defPPr>
      <a:lvl1pPr marL="0" algn="l" defTabSz="699699" rtl="0" eaLnBrk="1" latinLnBrk="0" hangingPunct="1">
        <a:defRPr sz="1377" kern="1200">
          <a:solidFill>
            <a:schemeClr val="tx1"/>
          </a:solidFill>
          <a:latin typeface="+mn-lt"/>
          <a:ea typeface="+mn-ea"/>
          <a:cs typeface="+mn-cs"/>
        </a:defRPr>
      </a:lvl1pPr>
      <a:lvl2pPr marL="349849" algn="l" defTabSz="699699" rtl="0" eaLnBrk="1" latinLnBrk="0" hangingPunct="1">
        <a:defRPr sz="1377" kern="1200">
          <a:solidFill>
            <a:schemeClr val="tx1"/>
          </a:solidFill>
          <a:latin typeface="+mn-lt"/>
          <a:ea typeface="+mn-ea"/>
          <a:cs typeface="+mn-cs"/>
        </a:defRPr>
      </a:lvl2pPr>
      <a:lvl3pPr marL="699699" algn="l" defTabSz="699699" rtl="0" eaLnBrk="1" latinLnBrk="0" hangingPunct="1">
        <a:defRPr sz="1377" kern="1200">
          <a:solidFill>
            <a:schemeClr val="tx1"/>
          </a:solidFill>
          <a:latin typeface="+mn-lt"/>
          <a:ea typeface="+mn-ea"/>
          <a:cs typeface="+mn-cs"/>
        </a:defRPr>
      </a:lvl3pPr>
      <a:lvl4pPr marL="1049548" algn="l" defTabSz="699699" rtl="0" eaLnBrk="1" latinLnBrk="0" hangingPunct="1">
        <a:defRPr sz="1377" kern="1200">
          <a:solidFill>
            <a:schemeClr val="tx1"/>
          </a:solidFill>
          <a:latin typeface="+mn-lt"/>
          <a:ea typeface="+mn-ea"/>
          <a:cs typeface="+mn-cs"/>
        </a:defRPr>
      </a:lvl4pPr>
      <a:lvl5pPr marL="1399398" algn="l" defTabSz="699699" rtl="0" eaLnBrk="1" latinLnBrk="0" hangingPunct="1">
        <a:defRPr sz="1377" kern="1200">
          <a:solidFill>
            <a:schemeClr val="tx1"/>
          </a:solidFill>
          <a:latin typeface="+mn-lt"/>
          <a:ea typeface="+mn-ea"/>
          <a:cs typeface="+mn-cs"/>
        </a:defRPr>
      </a:lvl5pPr>
      <a:lvl6pPr marL="1749247" algn="l" defTabSz="699699" rtl="0" eaLnBrk="1" latinLnBrk="0" hangingPunct="1">
        <a:defRPr sz="1377" kern="1200">
          <a:solidFill>
            <a:schemeClr val="tx1"/>
          </a:solidFill>
          <a:latin typeface="+mn-lt"/>
          <a:ea typeface="+mn-ea"/>
          <a:cs typeface="+mn-cs"/>
        </a:defRPr>
      </a:lvl6pPr>
      <a:lvl7pPr marL="2099097" algn="l" defTabSz="699699" rtl="0" eaLnBrk="1" latinLnBrk="0" hangingPunct="1">
        <a:defRPr sz="1377" kern="1200">
          <a:solidFill>
            <a:schemeClr val="tx1"/>
          </a:solidFill>
          <a:latin typeface="+mn-lt"/>
          <a:ea typeface="+mn-ea"/>
          <a:cs typeface="+mn-cs"/>
        </a:defRPr>
      </a:lvl7pPr>
      <a:lvl8pPr marL="2448946" algn="l" defTabSz="699699" rtl="0" eaLnBrk="1" latinLnBrk="0" hangingPunct="1">
        <a:defRPr sz="1377" kern="1200">
          <a:solidFill>
            <a:schemeClr val="tx1"/>
          </a:solidFill>
          <a:latin typeface="+mn-lt"/>
          <a:ea typeface="+mn-ea"/>
          <a:cs typeface="+mn-cs"/>
        </a:defRPr>
      </a:lvl8pPr>
      <a:lvl9pPr marL="2798796" algn="l" defTabSz="699699" rtl="0" eaLnBrk="1" latinLnBrk="0" hangingPunct="1">
        <a:defRPr sz="1377"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954424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685784" rtl="0" eaLnBrk="1" latinLnBrk="0" hangingPunct="1">
        <a:spcBef>
          <a:spcPct val="0"/>
        </a:spcBef>
        <a:buNone/>
        <a:defRPr sz="1500" b="1" kern="1200" cap="none" baseline="0">
          <a:solidFill>
            <a:schemeClr val="accent2"/>
          </a:solidFill>
          <a:latin typeface="+mj-lt"/>
          <a:ea typeface="+mj-ea"/>
          <a:cs typeface="+mj-cs"/>
        </a:defRPr>
      </a:lvl1pPr>
    </p:titleStyle>
    <p:bodyStyle>
      <a:lvl1pPr marL="0" indent="0" algn="l" defTabSz="201211" rtl="0" eaLnBrk="1" latinLnBrk="0" hangingPunct="1">
        <a:lnSpc>
          <a:spcPct val="120000"/>
        </a:lnSpc>
        <a:spcBef>
          <a:spcPts val="0"/>
        </a:spcBef>
        <a:spcAft>
          <a:spcPts val="450"/>
        </a:spcAft>
        <a:buClr>
          <a:schemeClr val="accent2"/>
        </a:buClr>
        <a:buSzPct val="85000"/>
        <a:buFont typeface="Wingdings" pitchFamily="2" charset="2"/>
        <a:buNone/>
        <a:defRPr sz="1350" kern="1200" baseline="0">
          <a:solidFill>
            <a:schemeClr val="tx1"/>
          </a:solidFill>
          <a:latin typeface="+mn-lt"/>
          <a:ea typeface="+mn-ea"/>
          <a:cs typeface="+mn-cs"/>
        </a:defRPr>
      </a:lvl1pPr>
      <a:lvl2pPr marL="202401" indent="-202401" algn="l" defTabSz="201211" rtl="0" eaLnBrk="1" latinLnBrk="0" hangingPunct="1">
        <a:lnSpc>
          <a:spcPct val="120000"/>
        </a:lnSpc>
        <a:spcBef>
          <a:spcPts val="0"/>
        </a:spcBef>
        <a:spcAft>
          <a:spcPts val="450"/>
        </a:spcAft>
        <a:buClr>
          <a:schemeClr val="accent2"/>
        </a:buClr>
        <a:buSzPct val="85000"/>
        <a:buFont typeface="Wingdings" pitchFamily="2" charset="2"/>
        <a:buChar char="n"/>
        <a:defRPr sz="1350" b="0" kern="1200">
          <a:solidFill>
            <a:schemeClr val="tx1"/>
          </a:solidFill>
          <a:latin typeface="+mn-lt"/>
          <a:ea typeface="+mn-ea"/>
          <a:cs typeface="+mn-cs"/>
        </a:defRPr>
      </a:lvl2pPr>
      <a:lvl3pPr marL="340511" indent="-138109" algn="l" defTabSz="201211" rtl="0" eaLnBrk="1" latinLnBrk="0" hangingPunct="1">
        <a:lnSpc>
          <a:spcPct val="120000"/>
        </a:lnSpc>
        <a:spcBef>
          <a:spcPts val="0"/>
        </a:spcBef>
        <a:spcAft>
          <a:spcPts val="450"/>
        </a:spcAft>
        <a:buClr>
          <a:schemeClr val="tx1"/>
        </a:buClr>
        <a:buSzPct val="75000"/>
        <a:buFont typeface="Wingdings" pitchFamily="2" charset="2"/>
        <a:buChar char=""/>
        <a:defRPr sz="1350" b="0" kern="1200">
          <a:solidFill>
            <a:schemeClr val="tx1"/>
          </a:solidFill>
          <a:latin typeface="+mn-lt"/>
          <a:ea typeface="+mn-ea"/>
          <a:cs typeface="+mn-cs"/>
        </a:defRPr>
      </a:lvl3pPr>
      <a:lvl4pPr marL="473857"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1200" b="0" kern="1200" baseline="0">
          <a:solidFill>
            <a:schemeClr val="tx1"/>
          </a:solidFill>
          <a:latin typeface="+mn-lt"/>
          <a:ea typeface="+mn-ea"/>
          <a:cs typeface="+mn-cs"/>
        </a:defRPr>
      </a:lvl4pPr>
      <a:lvl5pPr marL="608395" indent="-129776" algn="l" defTabSz="201211" rtl="0" eaLnBrk="1" latinLnBrk="0" hangingPunct="1">
        <a:lnSpc>
          <a:spcPct val="120000"/>
        </a:lnSpc>
        <a:spcBef>
          <a:spcPts val="0"/>
        </a:spcBef>
        <a:spcAft>
          <a:spcPts val="450"/>
        </a:spcAft>
        <a:buClr>
          <a:schemeClr val="tx1"/>
        </a:buClr>
        <a:buSzPct val="75000"/>
        <a:buFont typeface="Wingdings" pitchFamily="2" charset="2"/>
        <a:buChar char=""/>
        <a:defRPr sz="1050" kern="1200">
          <a:solidFill>
            <a:schemeClr val="tx1"/>
          </a:solidFill>
          <a:latin typeface="+mn-lt"/>
          <a:ea typeface="+mn-ea"/>
          <a:cs typeface="+mn-cs"/>
        </a:defRPr>
      </a:lvl5pPr>
      <a:lvl6pPr marL="741741"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9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49552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Lst>
  <p:transition>
    <p:fade/>
  </p:transition>
  <p:hf hdr="0"/>
  <p:txStyles>
    <p:titleStyle>
      <a:lvl1pPr algn="l" defTabSz="685784" rtl="0" eaLnBrk="1" latinLnBrk="0" hangingPunct="1">
        <a:spcBef>
          <a:spcPct val="0"/>
        </a:spcBef>
        <a:buNone/>
        <a:defRPr sz="1500" b="1" kern="1200" cap="none" baseline="0">
          <a:solidFill>
            <a:schemeClr val="accent2"/>
          </a:solidFill>
          <a:latin typeface="+mj-lt"/>
          <a:ea typeface="+mj-ea"/>
          <a:cs typeface="+mj-cs"/>
        </a:defRPr>
      </a:lvl1pPr>
    </p:titleStyle>
    <p:bodyStyle>
      <a:lvl1pPr marL="0" indent="0" algn="l" defTabSz="201211" rtl="0" eaLnBrk="1" latinLnBrk="0" hangingPunct="1">
        <a:lnSpc>
          <a:spcPct val="120000"/>
        </a:lnSpc>
        <a:spcBef>
          <a:spcPts val="0"/>
        </a:spcBef>
        <a:spcAft>
          <a:spcPts val="450"/>
        </a:spcAft>
        <a:buClr>
          <a:schemeClr val="accent2"/>
        </a:buClr>
        <a:buSzPct val="85000"/>
        <a:buFont typeface="Wingdings" pitchFamily="2" charset="2"/>
        <a:buNone/>
        <a:defRPr sz="1350" kern="1200" baseline="0">
          <a:solidFill>
            <a:schemeClr val="tx1"/>
          </a:solidFill>
          <a:latin typeface="+mn-lt"/>
          <a:ea typeface="+mn-ea"/>
          <a:cs typeface="+mn-cs"/>
        </a:defRPr>
      </a:lvl1pPr>
      <a:lvl2pPr marL="202401" indent="-202401" algn="l" defTabSz="201211" rtl="0" eaLnBrk="1" latinLnBrk="0" hangingPunct="1">
        <a:lnSpc>
          <a:spcPct val="120000"/>
        </a:lnSpc>
        <a:spcBef>
          <a:spcPts val="0"/>
        </a:spcBef>
        <a:spcAft>
          <a:spcPts val="450"/>
        </a:spcAft>
        <a:buClr>
          <a:schemeClr val="accent2"/>
        </a:buClr>
        <a:buSzPct val="85000"/>
        <a:buFont typeface="Wingdings" pitchFamily="2" charset="2"/>
        <a:buChar char="n"/>
        <a:defRPr sz="1350" b="0" kern="1200">
          <a:solidFill>
            <a:schemeClr val="tx1"/>
          </a:solidFill>
          <a:latin typeface="+mn-lt"/>
          <a:ea typeface="+mn-ea"/>
          <a:cs typeface="+mn-cs"/>
        </a:defRPr>
      </a:lvl2pPr>
      <a:lvl3pPr marL="340511" indent="-138109" algn="l" defTabSz="201211" rtl="0" eaLnBrk="1" latinLnBrk="0" hangingPunct="1">
        <a:lnSpc>
          <a:spcPct val="120000"/>
        </a:lnSpc>
        <a:spcBef>
          <a:spcPts val="0"/>
        </a:spcBef>
        <a:spcAft>
          <a:spcPts val="450"/>
        </a:spcAft>
        <a:buClr>
          <a:schemeClr val="tx1"/>
        </a:buClr>
        <a:buSzPct val="75000"/>
        <a:buFont typeface="Wingdings" pitchFamily="2" charset="2"/>
        <a:buChar char=""/>
        <a:defRPr sz="1350" b="0" kern="1200">
          <a:solidFill>
            <a:schemeClr val="tx1"/>
          </a:solidFill>
          <a:latin typeface="+mn-lt"/>
          <a:ea typeface="+mn-ea"/>
          <a:cs typeface="+mn-cs"/>
        </a:defRPr>
      </a:lvl3pPr>
      <a:lvl4pPr marL="473857"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1200" b="0" kern="1200" baseline="0">
          <a:solidFill>
            <a:schemeClr val="tx1"/>
          </a:solidFill>
          <a:latin typeface="+mn-lt"/>
          <a:ea typeface="+mn-ea"/>
          <a:cs typeface="+mn-cs"/>
        </a:defRPr>
      </a:lvl4pPr>
      <a:lvl5pPr marL="608395" indent="-129776" algn="l" defTabSz="201211" rtl="0" eaLnBrk="1" latinLnBrk="0" hangingPunct="1">
        <a:lnSpc>
          <a:spcPct val="120000"/>
        </a:lnSpc>
        <a:spcBef>
          <a:spcPts val="0"/>
        </a:spcBef>
        <a:spcAft>
          <a:spcPts val="450"/>
        </a:spcAft>
        <a:buClr>
          <a:schemeClr val="tx1"/>
        </a:buClr>
        <a:buSzPct val="75000"/>
        <a:buFont typeface="Wingdings" pitchFamily="2" charset="2"/>
        <a:buChar char=""/>
        <a:defRPr sz="1050" kern="1200">
          <a:solidFill>
            <a:schemeClr val="tx1"/>
          </a:solidFill>
          <a:latin typeface="+mn-lt"/>
          <a:ea typeface="+mn-ea"/>
          <a:cs typeface="+mn-cs"/>
        </a:defRPr>
      </a:lvl5pPr>
      <a:lvl6pPr marL="741741"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9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64191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Lst>
  <p:transition>
    <p:fade/>
  </p:transition>
  <p:hf hdr="0"/>
  <p:txStyles>
    <p:titleStyle>
      <a:lvl1pPr algn="l" defTabSz="914378" rtl="0" eaLnBrk="1" latinLnBrk="0" hangingPunct="1">
        <a:spcBef>
          <a:spcPct val="0"/>
        </a:spcBef>
        <a:buNone/>
        <a:defRPr sz="2000" b="1" kern="1200" cap="none" baseline="0">
          <a:solidFill>
            <a:schemeClr val="accent2"/>
          </a:solidFill>
          <a:latin typeface="+mj-lt"/>
          <a:ea typeface="+mj-ea"/>
          <a:cs typeface="+mj-cs"/>
        </a:defRPr>
      </a:lvl1pPr>
    </p:titleStyle>
    <p:bodyStyle>
      <a:lvl1pPr marL="0" indent="0" algn="l" defTabSz="268281" rtl="0" eaLnBrk="1" latinLnBrk="0" hangingPunct="1">
        <a:lnSpc>
          <a:spcPct val="120000"/>
        </a:lnSpc>
        <a:spcBef>
          <a:spcPts val="0"/>
        </a:spcBef>
        <a:spcAft>
          <a:spcPts val="600"/>
        </a:spcAft>
        <a:buClr>
          <a:schemeClr val="accent2"/>
        </a:buClr>
        <a:buSzPct val="85000"/>
        <a:buFont typeface="Wingdings" pitchFamily="2" charset="2"/>
        <a:buNone/>
        <a:defRPr sz="1800" kern="1200" baseline="0">
          <a:solidFill>
            <a:schemeClr val="tx1"/>
          </a:solidFill>
          <a:latin typeface="+mn-lt"/>
          <a:ea typeface="+mn-ea"/>
          <a:cs typeface="+mn-cs"/>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86562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Lst>
  <p:transition>
    <p:fade/>
  </p:transition>
  <p:hf hdr="0"/>
  <p:txStyles>
    <p:titleStyle>
      <a:lvl1pPr algn="l" defTabSz="685784" rtl="0" eaLnBrk="1" latinLnBrk="0" hangingPunct="1">
        <a:spcBef>
          <a:spcPct val="0"/>
        </a:spcBef>
        <a:buNone/>
        <a:defRPr sz="1500" b="1" kern="1200" cap="none" baseline="0">
          <a:solidFill>
            <a:schemeClr val="accent2"/>
          </a:solidFill>
          <a:latin typeface="+mj-lt"/>
          <a:ea typeface="+mj-ea"/>
          <a:cs typeface="+mj-cs"/>
        </a:defRPr>
      </a:lvl1pPr>
    </p:titleStyle>
    <p:bodyStyle>
      <a:lvl1pPr marL="0" indent="0" algn="l" defTabSz="201211" rtl="0" eaLnBrk="1" latinLnBrk="0" hangingPunct="1">
        <a:lnSpc>
          <a:spcPct val="120000"/>
        </a:lnSpc>
        <a:spcBef>
          <a:spcPts val="0"/>
        </a:spcBef>
        <a:spcAft>
          <a:spcPts val="450"/>
        </a:spcAft>
        <a:buClr>
          <a:schemeClr val="accent2"/>
        </a:buClr>
        <a:buSzPct val="85000"/>
        <a:buFont typeface="Wingdings" pitchFamily="2" charset="2"/>
        <a:buNone/>
        <a:defRPr sz="1350" kern="1200" baseline="0">
          <a:solidFill>
            <a:schemeClr val="tx1"/>
          </a:solidFill>
          <a:latin typeface="+mn-lt"/>
          <a:ea typeface="+mn-ea"/>
          <a:cs typeface="+mn-cs"/>
        </a:defRPr>
      </a:lvl1pPr>
      <a:lvl2pPr marL="202401" indent="-202401" algn="l" defTabSz="201211" rtl="0" eaLnBrk="1" latinLnBrk="0" hangingPunct="1">
        <a:lnSpc>
          <a:spcPct val="120000"/>
        </a:lnSpc>
        <a:spcBef>
          <a:spcPts val="0"/>
        </a:spcBef>
        <a:spcAft>
          <a:spcPts val="450"/>
        </a:spcAft>
        <a:buClr>
          <a:schemeClr val="accent2"/>
        </a:buClr>
        <a:buSzPct val="85000"/>
        <a:buFont typeface="Wingdings" pitchFamily="2" charset="2"/>
        <a:buChar char="n"/>
        <a:defRPr sz="1350" b="0" kern="1200">
          <a:solidFill>
            <a:schemeClr val="tx1"/>
          </a:solidFill>
          <a:latin typeface="+mn-lt"/>
          <a:ea typeface="+mn-ea"/>
          <a:cs typeface="+mn-cs"/>
        </a:defRPr>
      </a:lvl2pPr>
      <a:lvl3pPr marL="340511" indent="-138109" algn="l" defTabSz="201211" rtl="0" eaLnBrk="1" latinLnBrk="0" hangingPunct="1">
        <a:lnSpc>
          <a:spcPct val="120000"/>
        </a:lnSpc>
        <a:spcBef>
          <a:spcPts val="0"/>
        </a:spcBef>
        <a:spcAft>
          <a:spcPts val="450"/>
        </a:spcAft>
        <a:buClr>
          <a:schemeClr val="tx1"/>
        </a:buClr>
        <a:buSzPct val="75000"/>
        <a:buFont typeface="Wingdings" pitchFamily="2" charset="2"/>
        <a:buChar char=""/>
        <a:defRPr sz="1350" b="0" kern="1200">
          <a:solidFill>
            <a:schemeClr val="tx1"/>
          </a:solidFill>
          <a:latin typeface="+mn-lt"/>
          <a:ea typeface="+mn-ea"/>
          <a:cs typeface="+mn-cs"/>
        </a:defRPr>
      </a:lvl3pPr>
      <a:lvl4pPr marL="473857"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1200" b="0" kern="1200" baseline="0">
          <a:solidFill>
            <a:schemeClr val="tx1"/>
          </a:solidFill>
          <a:latin typeface="+mn-lt"/>
          <a:ea typeface="+mn-ea"/>
          <a:cs typeface="+mn-cs"/>
        </a:defRPr>
      </a:lvl4pPr>
      <a:lvl5pPr marL="608395" indent="-129776" algn="l" defTabSz="201211" rtl="0" eaLnBrk="1" latinLnBrk="0" hangingPunct="1">
        <a:lnSpc>
          <a:spcPct val="120000"/>
        </a:lnSpc>
        <a:spcBef>
          <a:spcPts val="0"/>
        </a:spcBef>
        <a:spcAft>
          <a:spcPts val="450"/>
        </a:spcAft>
        <a:buClr>
          <a:schemeClr val="tx1"/>
        </a:buClr>
        <a:buSzPct val="75000"/>
        <a:buFont typeface="Wingdings" pitchFamily="2" charset="2"/>
        <a:buChar char=""/>
        <a:defRPr sz="1050" kern="1200">
          <a:solidFill>
            <a:schemeClr val="tx1"/>
          </a:solidFill>
          <a:latin typeface="+mn-lt"/>
          <a:ea typeface="+mn-ea"/>
          <a:cs typeface="+mn-cs"/>
        </a:defRPr>
      </a:lvl5pPr>
      <a:lvl6pPr marL="741741" indent="-133347" algn="l" defTabSz="201211" rtl="0" eaLnBrk="1" latinLnBrk="0" hangingPunct="1">
        <a:lnSpc>
          <a:spcPct val="120000"/>
        </a:lnSpc>
        <a:spcBef>
          <a:spcPts val="0"/>
        </a:spcBef>
        <a:spcAft>
          <a:spcPts val="450"/>
        </a:spcAft>
        <a:buClr>
          <a:schemeClr val="tx1"/>
        </a:buClr>
        <a:buSzPct val="75000"/>
        <a:buFont typeface="Wingdings" pitchFamily="2" charset="2"/>
        <a:buChar char=""/>
        <a:defRPr sz="900" kern="1200">
          <a:solidFill>
            <a:schemeClr val="tx1"/>
          </a:solidFill>
          <a:latin typeface="+mn-lt"/>
          <a:ea typeface="+mn-ea"/>
          <a:cs typeface="+mn-cs"/>
        </a:defRPr>
      </a:lvl6pPr>
      <a:lvl7pPr marL="2228795"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48692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Lst>
  <p:transition>
    <p:fade/>
  </p:transition>
  <p:hf hdr="0"/>
  <p:txStyles>
    <p:titleStyle>
      <a:lvl1pPr algn="l" defTabSz="914378" rtl="0" eaLnBrk="1" latinLnBrk="0" hangingPunct="1">
        <a:spcBef>
          <a:spcPct val="0"/>
        </a:spcBef>
        <a:buNone/>
        <a:defRPr sz="2000" b="1" kern="1200" cap="none" baseline="0">
          <a:solidFill>
            <a:schemeClr val="accent2"/>
          </a:solidFill>
          <a:latin typeface="+mj-lt"/>
          <a:ea typeface="+mj-ea"/>
          <a:cs typeface="+mj-cs"/>
        </a:defRPr>
      </a:lvl1pPr>
    </p:titleStyle>
    <p:bodyStyle>
      <a:lvl1pPr marL="0" indent="0" algn="l" defTabSz="268281" rtl="0" eaLnBrk="1" latinLnBrk="0" hangingPunct="1">
        <a:lnSpc>
          <a:spcPct val="120000"/>
        </a:lnSpc>
        <a:spcBef>
          <a:spcPts val="0"/>
        </a:spcBef>
        <a:spcAft>
          <a:spcPts val="600"/>
        </a:spcAft>
        <a:buClr>
          <a:schemeClr val="accent2"/>
        </a:buClr>
        <a:buSzPct val="85000"/>
        <a:buFont typeface="Wingdings" pitchFamily="2" charset="2"/>
        <a:buNone/>
        <a:defRPr sz="1800" kern="1200" baseline="0">
          <a:solidFill>
            <a:schemeClr val="tx1"/>
          </a:solidFill>
          <a:latin typeface="+mn-lt"/>
          <a:ea typeface="+mn-ea"/>
          <a:cs typeface="+mn-cs"/>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BB4780-4959-E441-87C3-B265F63A8036}"/>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12B00EC-F294-CD4B-BCBA-AF4A8BC2620B}"/>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ED8D8-BEBD-1B42-B387-F27F84E37DE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Poppins" panose="00000500000000000000" pitchFamily="2" charset="0"/>
              </a:defRPr>
            </a:lvl1pPr>
          </a:lstStyle>
          <a:p>
            <a:fld id="{0AAA8F9F-42A8-344E-BFDB-6B187AAC9728}" type="datetimeFigureOut">
              <a:rPr lang="en-US" smtClean="0"/>
              <a:pPr/>
              <a:t>11/1/2023</a:t>
            </a:fld>
            <a:endParaRPr lang="en-US"/>
          </a:p>
        </p:txBody>
      </p:sp>
      <p:sp>
        <p:nvSpPr>
          <p:cNvPr id="5" name="Footer Placeholder 4">
            <a:extLst>
              <a:ext uri="{FF2B5EF4-FFF2-40B4-BE49-F238E27FC236}">
                <a16:creationId xmlns:a16="http://schemas.microsoft.com/office/drawing/2014/main" id="{16D480C4-4982-D141-B7F4-847D6255ABF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Poppins" panose="00000500000000000000" pitchFamily="2" charset="0"/>
              </a:defRPr>
            </a:lvl1pPr>
          </a:lstStyle>
          <a:p>
            <a:endParaRPr lang="en-US"/>
          </a:p>
        </p:txBody>
      </p:sp>
      <p:sp>
        <p:nvSpPr>
          <p:cNvPr id="6" name="Slide Number Placeholder 5">
            <a:extLst>
              <a:ext uri="{FF2B5EF4-FFF2-40B4-BE49-F238E27FC236}">
                <a16:creationId xmlns:a16="http://schemas.microsoft.com/office/drawing/2014/main" id="{4BA1986B-A33C-FB46-96C5-A7D0198BBAEE}"/>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latin typeface="Poppins" panose="00000500000000000000" pitchFamily="2" charset="0"/>
              </a:defRPr>
            </a:lvl1pPr>
          </a:lstStyle>
          <a:p>
            <a:fld id="{60BAE0D0-DB37-5740-9BD9-F5C7BF39F16E}" type="slidenum">
              <a:rPr lang="en-US" smtClean="0"/>
              <a:pPr/>
              <a:t>‹#›</a:t>
            </a:fld>
            <a:endParaRPr lang="en-US"/>
          </a:p>
        </p:txBody>
      </p:sp>
    </p:spTree>
    <p:extLst>
      <p:ext uri="{BB962C8B-B14F-4D97-AF65-F5344CB8AC3E}">
        <p14:creationId xmlns:p14="http://schemas.microsoft.com/office/powerpoint/2010/main" val="93958860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Lst>
  <p:txStyles>
    <p:titleStyle>
      <a:lvl1pPr algn="l" defTabSz="685800" rtl="0" eaLnBrk="1" latinLnBrk="0" hangingPunct="1">
        <a:lnSpc>
          <a:spcPct val="90000"/>
        </a:lnSpc>
        <a:spcBef>
          <a:spcPct val="0"/>
        </a:spcBef>
        <a:buNone/>
        <a:defRPr sz="3300" kern="1200">
          <a:solidFill>
            <a:schemeClr val="tx1"/>
          </a:solidFill>
          <a:latin typeface="Poppins" panose="00000500000000000000" pitchFamily="2"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Poppins" panose="00000500000000000000" pitchFamily="2"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Poppins" panose="00000500000000000000"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Poppins" panose="00000500000000000000"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oppins" panose="00000500000000000000"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Poppins" panose="00000500000000000000"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6064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735907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 id="2147483810" r:id="rId18"/>
    <p:sldLayoutId id="2147483811" r:id="rId19"/>
    <p:sldLayoutId id="2147483812" r:id="rId20"/>
    <p:sldLayoutId id="2147483813" r:id="rId2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mailto:wtuc@tuc.org.uk"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4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taith.wales/story/wales-tuc-cymru-visit-norway/" TargetMode="Externa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3.xml"/><Relationship Id="rId5" Type="http://schemas.openxmlformats.org/officeDocument/2006/relationships/image" Target="../media/image63.jpeg"/><Relationship Id="rId4" Type="http://schemas.openxmlformats.org/officeDocument/2006/relationships/image" Target="../media/image62.jpeg"/></Relationships>
</file>

<file path=ppt/slides/_rels/slide5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5.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72.png"/><Relationship Id="rId9" Type="http://schemas.openxmlformats.org/officeDocument/2006/relationships/image" Target="../media/image7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9.xml"/><Relationship Id="rId1" Type="http://schemas.openxmlformats.org/officeDocument/2006/relationships/slideLayout" Target="../slideLayouts/slideLayout25.xml"/><Relationship Id="rId4" Type="http://schemas.microsoft.com/office/2007/relationships/hdphoto" Target="../media/hdphoto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2.xml"/><Relationship Id="rId1" Type="http://schemas.openxmlformats.org/officeDocument/2006/relationships/slideLayout" Target="../slideLayouts/slideLayout25.xml"/><Relationship Id="rId4" Type="http://schemas.openxmlformats.org/officeDocument/2006/relationships/image" Target="../media/image80.svg"/></Relationships>
</file>

<file path=ppt/slides/_rels/slide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5.xml"/><Relationship Id="rId1" Type="http://schemas.openxmlformats.org/officeDocument/2006/relationships/slideLayout" Target="../slideLayouts/slideLayout65.xml"/><Relationship Id="rId5" Type="http://schemas.openxmlformats.org/officeDocument/2006/relationships/image" Target="../media/image84.png"/><Relationship Id="rId4" Type="http://schemas.openxmlformats.org/officeDocument/2006/relationships/image" Target="../media/image83.png"/></Relationships>
</file>

<file path=ppt/slides/_rels/slide73.xml.rels><?xml version="1.0" encoding="UTF-8" standalone="yes"?>
<Relationships xmlns="http://schemas.openxmlformats.org/package/2006/relationships"><Relationship Id="rId3" Type="http://schemas.openxmlformats.org/officeDocument/2006/relationships/hyperlink" Target="https://www.open.ac.uk/courses/choose/wales-micro" TargetMode="External"/><Relationship Id="rId2" Type="http://schemas.openxmlformats.org/officeDocument/2006/relationships/notesSlide" Target="../notesSlides/notesSlide46.xml"/><Relationship Id="rId1" Type="http://schemas.openxmlformats.org/officeDocument/2006/relationships/slideLayout" Target="../slideLayouts/slideLayout69.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hyperlink" Target="https://www.open.edu/openlearn/education-development/education/openlearn-your-union-hub?utm_source=TUC&amp;utm_campaign=ol&amp;utm_medium=hub" TargetMode="External"/><Relationship Id="rId1" Type="http://schemas.openxmlformats.org/officeDocument/2006/relationships/slideLayout" Target="../slideLayouts/slideLayout65.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5.xml"/><Relationship Id="rId1" Type="http://schemas.openxmlformats.org/officeDocument/2006/relationships/video" Target="https://www.youtube.com/embed/nOuTrKi4LIk?feature=oembed" TargetMode="External"/><Relationship Id="rId4" Type="http://schemas.openxmlformats.org/officeDocument/2006/relationships/image" Target="../media/image86.jpeg"/></Relationships>
</file>

<file path=ppt/slides/_rels/slide76.xml.rels><?xml version="1.0" encoding="UTF-8" standalone="yes"?>
<Relationships xmlns="http://schemas.openxmlformats.org/package/2006/relationships"><Relationship Id="rId3" Type="http://schemas.openxmlformats.org/officeDocument/2006/relationships/hyperlink" Target="mailto:wales-partnerships@open.ac.uk" TargetMode="External"/><Relationship Id="rId2" Type="http://schemas.openxmlformats.org/officeDocument/2006/relationships/notesSlide" Target="../notesSlides/notesSlide48.xml"/><Relationship Id="rId1" Type="http://schemas.openxmlformats.org/officeDocument/2006/relationships/slideLayout" Target="../slideLayouts/slideLayout70.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hyperlink" Target="https://famvin.org/en/2017/10/28/one-person-collaborative-effort/" TargetMode="External"/><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89.svg"/><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hyperlink" Target="https://ecampusontario.pressbooks.pub/techinthecurriculum/chapter/google-jamboard/" TargetMode="External"/><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descr="&lt;TITLE&gt;{71.22047,448.3887,82.72717,133.6836}">
            <a:extLst>
              <a:ext uri="{FF2B5EF4-FFF2-40B4-BE49-F238E27FC236}">
                <a16:creationId xmlns:a16="http://schemas.microsoft.com/office/drawing/2014/main" id="{6E231707-CC53-4C36-AA16-5D6C2F4E0445}"/>
              </a:ext>
            </a:extLst>
          </p:cNvPr>
          <p:cNvSpPr txBox="1">
            <a:spLocks/>
          </p:cNvSpPr>
          <p:nvPr/>
        </p:nvSpPr>
        <p:spPr>
          <a:xfrm>
            <a:off x="485095" y="419100"/>
            <a:ext cx="7363505" cy="3840480"/>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200" dirty="0" err="1">
                <a:solidFill>
                  <a:schemeClr val="bg1"/>
                </a:solidFill>
                <a:latin typeface="Rockwell"/>
                <a:cs typeface="Segoe UI"/>
              </a:rPr>
              <a:t>Diwrnod</a:t>
            </a:r>
            <a:r>
              <a:rPr lang="en-GB" sz="3200" dirty="0">
                <a:solidFill>
                  <a:schemeClr val="bg1"/>
                </a:solidFill>
                <a:latin typeface="Rockwell"/>
                <a:cs typeface="Segoe UI"/>
              </a:rPr>
              <a:t> </a:t>
            </a:r>
            <a:r>
              <a:rPr lang="en-GB" sz="3200" dirty="0" err="1">
                <a:solidFill>
                  <a:schemeClr val="bg1"/>
                </a:solidFill>
                <a:latin typeface="Rockwell"/>
                <a:cs typeface="Segoe UI"/>
              </a:rPr>
              <a:t>Rhwydwaith</a:t>
            </a:r>
            <a:r>
              <a:rPr lang="en-GB" sz="3200" dirty="0">
                <a:solidFill>
                  <a:schemeClr val="bg1"/>
                </a:solidFill>
                <a:latin typeface="Rockwell"/>
                <a:cs typeface="Segoe UI"/>
              </a:rPr>
              <a:t> </a:t>
            </a:r>
            <a:r>
              <a:rPr lang="en-GB" sz="3200" dirty="0" err="1">
                <a:solidFill>
                  <a:schemeClr val="bg1"/>
                </a:solidFill>
                <a:latin typeface="Rockwell"/>
                <a:cs typeface="Segoe UI"/>
              </a:rPr>
              <a:t>Cynrychiolwyr</a:t>
            </a:r>
            <a:r>
              <a:rPr lang="en-GB" sz="3200" dirty="0">
                <a:solidFill>
                  <a:schemeClr val="bg1"/>
                </a:solidFill>
                <a:latin typeface="Rockwell"/>
                <a:cs typeface="Segoe UI"/>
              </a:rPr>
              <a:t> </a:t>
            </a:r>
            <a:r>
              <a:rPr lang="en-GB" sz="3200" dirty="0" err="1">
                <a:solidFill>
                  <a:schemeClr val="bg1"/>
                </a:solidFill>
                <a:latin typeface="Rockwell"/>
                <a:cs typeface="Segoe UI"/>
              </a:rPr>
              <a:t>Dysgu</a:t>
            </a:r>
            <a:r>
              <a:rPr lang="en-GB" sz="3200" dirty="0">
                <a:solidFill>
                  <a:schemeClr val="bg1"/>
                </a:solidFill>
                <a:latin typeface="Rockwell"/>
                <a:cs typeface="Segoe UI"/>
              </a:rPr>
              <a:t> </a:t>
            </a:r>
          </a:p>
          <a:p>
            <a:r>
              <a:rPr lang="en-GB" sz="3200" dirty="0" err="1">
                <a:solidFill>
                  <a:schemeClr val="bg1"/>
                </a:solidFill>
                <a:latin typeface="Rockwell"/>
                <a:cs typeface="Segoe UI"/>
              </a:rPr>
              <a:t>Undeb</a:t>
            </a:r>
            <a:r>
              <a:rPr lang="en-GB" sz="3200" dirty="0">
                <a:solidFill>
                  <a:schemeClr val="bg1"/>
                </a:solidFill>
                <a:latin typeface="Rockwell"/>
                <a:cs typeface="Segoe UI"/>
              </a:rPr>
              <a:t> TUC Cymru 2023</a:t>
            </a:r>
          </a:p>
          <a:p>
            <a:r>
              <a:rPr lang="en-GB" dirty="0" err="1">
                <a:solidFill>
                  <a:schemeClr val="bg1"/>
                </a:solidFill>
                <a:latin typeface="Rockwell"/>
                <a:cs typeface="Segoe UI"/>
              </a:rPr>
              <a:t>Dydd</a:t>
            </a:r>
            <a:r>
              <a:rPr lang="en-GB" dirty="0">
                <a:solidFill>
                  <a:schemeClr val="bg1"/>
                </a:solidFill>
                <a:latin typeface="Rockwell"/>
                <a:cs typeface="Segoe UI"/>
              </a:rPr>
              <a:t> </a:t>
            </a:r>
            <a:r>
              <a:rPr lang="en-GB" dirty="0" err="1">
                <a:solidFill>
                  <a:schemeClr val="bg1"/>
                </a:solidFill>
                <a:latin typeface="Rockwell"/>
                <a:cs typeface="Segoe UI"/>
              </a:rPr>
              <a:t>Gwener</a:t>
            </a:r>
            <a:r>
              <a:rPr lang="en-GB" dirty="0">
                <a:solidFill>
                  <a:schemeClr val="bg1"/>
                </a:solidFill>
                <a:latin typeface="Rockwell"/>
                <a:cs typeface="Segoe UI"/>
              </a:rPr>
              <a:t> 3 </a:t>
            </a:r>
            <a:r>
              <a:rPr lang="en-GB" dirty="0" err="1">
                <a:solidFill>
                  <a:schemeClr val="bg1"/>
                </a:solidFill>
                <a:latin typeface="Rockwell"/>
                <a:cs typeface="Segoe UI"/>
              </a:rPr>
              <a:t>Tachwedd</a:t>
            </a:r>
            <a:r>
              <a:rPr lang="en-GB" dirty="0">
                <a:solidFill>
                  <a:schemeClr val="bg1"/>
                </a:solidFill>
                <a:latin typeface="Rockwell"/>
                <a:cs typeface="Segoe UI"/>
              </a:rPr>
              <a:t> 2023</a:t>
            </a:r>
          </a:p>
        </p:txBody>
      </p:sp>
      <p:sp>
        <p:nvSpPr>
          <p:cNvPr id="11" name="Title 21" descr="&lt;TITLE&gt;{71.22047,448.3887,82.72717,133.6836}">
            <a:extLst>
              <a:ext uri="{FF2B5EF4-FFF2-40B4-BE49-F238E27FC236}">
                <a16:creationId xmlns:a16="http://schemas.microsoft.com/office/drawing/2014/main" id="{177F5815-4CAE-4FD4-9B62-C0A8A2EBA5C0}"/>
              </a:ext>
            </a:extLst>
          </p:cNvPr>
          <p:cNvSpPr txBox="1">
            <a:spLocks/>
          </p:cNvSpPr>
          <p:nvPr/>
        </p:nvSpPr>
        <p:spPr>
          <a:xfrm>
            <a:off x="485095" y="2571750"/>
            <a:ext cx="5877605" cy="1405890"/>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US" sz="3200" dirty="0">
                <a:solidFill>
                  <a:schemeClr val="bg1"/>
                </a:solidFill>
                <a:latin typeface="Rockwell"/>
                <a:cs typeface="Segoe UI"/>
              </a:rPr>
              <a:t>Wales TUC Union Learning Rep Network Day 2023</a:t>
            </a:r>
          </a:p>
          <a:p>
            <a:r>
              <a:rPr lang="en-GB" dirty="0">
                <a:solidFill>
                  <a:schemeClr val="bg1"/>
                </a:solidFill>
                <a:latin typeface="Rockwell"/>
                <a:cs typeface="Segoe UI"/>
              </a:rPr>
              <a:t>Friday 3 November 2023</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F9F85-5E61-14AC-449D-8D60022FA206}"/>
              </a:ext>
            </a:extLst>
          </p:cNvPr>
          <p:cNvSpPr>
            <a:spLocks noGrp="1"/>
          </p:cNvSpPr>
          <p:nvPr>
            <p:ph type="title"/>
          </p:nvPr>
        </p:nvSpPr>
        <p:spPr/>
        <p:txBody>
          <a:bodyPr/>
          <a:lstStyle/>
          <a:p>
            <a:r>
              <a:rPr lang="en-GB" dirty="0"/>
              <a:t>Diversifying the movement </a:t>
            </a:r>
          </a:p>
        </p:txBody>
      </p:sp>
      <p:sp>
        <p:nvSpPr>
          <p:cNvPr id="3" name="Table Placeholder 2">
            <a:extLst>
              <a:ext uri="{FF2B5EF4-FFF2-40B4-BE49-F238E27FC236}">
                <a16:creationId xmlns:a16="http://schemas.microsoft.com/office/drawing/2014/main" id="{CCE825AD-6996-1A26-8D1C-F3D9CC8A0364}"/>
              </a:ext>
            </a:extLst>
          </p:cNvPr>
          <p:cNvSpPr>
            <a:spLocks noGrp="1"/>
          </p:cNvSpPr>
          <p:nvPr>
            <p:ph type="tbl" sz="quarter" idx="12"/>
          </p:nvPr>
        </p:nvSpPr>
        <p:spPr>
          <a:xfrm>
            <a:off x="1631156" y="1447800"/>
            <a:ext cx="5840100" cy="2225984"/>
          </a:xfrm>
        </p:spPr>
        <p:txBody>
          <a:bodyPr/>
          <a:lstStyle/>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dirty="0">
                <a:solidFill>
                  <a:srgbClr val="1D1D1D"/>
                </a:solidFill>
                <a:latin typeface="Segoe UI Light"/>
              </a:rPr>
              <a:t>Black Activist Development Programmes</a:t>
            </a:r>
          </a:p>
          <a:p>
            <a:pPr marL="171450" indent="-171450" defTabSz="914381">
              <a:lnSpc>
                <a:spcPct val="113000"/>
              </a:lnSpc>
              <a:spcAft>
                <a:spcPts val="60"/>
              </a:spcAft>
              <a:buSzPct val="100000"/>
              <a:buFont typeface="Arial" pitchFamily="34"/>
              <a:buChar char="•"/>
              <a:defRPr sz="1800" b="0" i="0" u="none" strike="noStrike" kern="0" cap="none" spc="0" baseline="0">
                <a:solidFill>
                  <a:srgbClr val="000000"/>
                </a:solidFill>
                <a:uFillTx/>
              </a:defRPr>
            </a:pPr>
            <a:r>
              <a:rPr lang="en-GB" sz="1000" kern="0" dirty="0">
                <a:solidFill>
                  <a:srgbClr val="C00000"/>
                </a:solidFill>
                <a:latin typeface="Segoe UI Light"/>
              </a:rPr>
              <a:t>Open for applicants: Northwest, </a:t>
            </a:r>
          </a:p>
          <a:p>
            <a:pPr marL="171450" indent="-171450" defTabSz="914381">
              <a:lnSpc>
                <a:spcPct val="113000"/>
              </a:lnSpc>
              <a:spcAft>
                <a:spcPts val="60"/>
              </a:spcAft>
              <a:buSzPct val="100000"/>
              <a:buFont typeface="Arial" pitchFamily="34"/>
              <a:buChar char="•"/>
              <a:defRPr sz="1800" b="0" i="0" u="none" strike="noStrike" kern="0" cap="none" spc="0" baseline="0">
                <a:solidFill>
                  <a:srgbClr val="000000"/>
                </a:solidFill>
                <a:uFillTx/>
              </a:defRPr>
            </a:pPr>
            <a:r>
              <a:rPr lang="en-GB" sz="1000" kern="0" dirty="0">
                <a:solidFill>
                  <a:srgbClr val="C00000"/>
                </a:solidFill>
                <a:latin typeface="Segoe UI Light"/>
              </a:rPr>
              <a:t>Open in November: Midlands &amp; LESE </a:t>
            </a:r>
          </a:p>
          <a:p>
            <a:pPr marL="171450" indent="-171450" defTabSz="914381">
              <a:lnSpc>
                <a:spcPct val="113000"/>
              </a:lnSpc>
              <a:spcAft>
                <a:spcPts val="60"/>
              </a:spcAft>
              <a:buSzPct val="100000"/>
              <a:buFont typeface="Arial" pitchFamily="34"/>
              <a:buChar char="•"/>
              <a:defRPr sz="1800" b="0" i="0" u="none" strike="noStrike" kern="0" cap="none" spc="0" baseline="0">
                <a:solidFill>
                  <a:srgbClr val="000000"/>
                </a:solidFill>
                <a:uFillTx/>
              </a:defRPr>
            </a:pPr>
            <a:endParaRPr lang="en-GB" sz="1000" dirty="0">
              <a:solidFill>
                <a:srgbClr val="1D1D1D"/>
              </a:solidFill>
              <a:latin typeface="Segoe UI Light"/>
            </a:endParaRP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dirty="0">
                <a:solidFill>
                  <a:srgbClr val="1D1D1D"/>
                </a:solidFill>
                <a:latin typeface="Segoe UI Light"/>
              </a:rPr>
              <a:t>TUC Black Network</a:t>
            </a: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b="1" dirty="0">
                <a:solidFill>
                  <a:srgbClr val="C00000"/>
                </a:solidFill>
                <a:latin typeface="Segoe UI Light"/>
              </a:rPr>
              <a:t>34</a:t>
            </a:r>
            <a:r>
              <a:rPr lang="en-GB" sz="1000" dirty="0">
                <a:solidFill>
                  <a:srgbClr val="C00000"/>
                </a:solidFill>
                <a:latin typeface="Segoe UI Light"/>
              </a:rPr>
              <a:t> unions engaged. </a:t>
            </a: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dirty="0">
                <a:solidFill>
                  <a:srgbClr val="C00000"/>
                </a:solidFill>
                <a:latin typeface="Segoe UI Light"/>
              </a:rPr>
              <a:t>Roles: Reps </a:t>
            </a:r>
            <a:r>
              <a:rPr lang="en-GB" sz="1000" b="1" dirty="0">
                <a:solidFill>
                  <a:srgbClr val="C00000"/>
                </a:solidFill>
                <a:latin typeface="Segoe UI Light"/>
              </a:rPr>
              <a:t>34%</a:t>
            </a:r>
            <a:r>
              <a:rPr lang="en-GB" sz="1000" dirty="0">
                <a:solidFill>
                  <a:srgbClr val="C00000"/>
                </a:solidFill>
                <a:latin typeface="Segoe UI Light"/>
              </a:rPr>
              <a:t>, Officers </a:t>
            </a:r>
            <a:r>
              <a:rPr lang="en-GB" sz="1000" b="1" dirty="0">
                <a:solidFill>
                  <a:srgbClr val="C00000"/>
                </a:solidFill>
                <a:latin typeface="Segoe UI Light"/>
              </a:rPr>
              <a:t>26%</a:t>
            </a:r>
            <a:r>
              <a:rPr lang="en-GB" sz="1000" dirty="0">
                <a:solidFill>
                  <a:srgbClr val="C00000"/>
                </a:solidFill>
                <a:latin typeface="Segoe UI Light"/>
              </a:rPr>
              <a:t>, Equality </a:t>
            </a:r>
            <a:r>
              <a:rPr lang="en-GB" sz="1000" b="1" dirty="0">
                <a:solidFill>
                  <a:srgbClr val="C00000"/>
                </a:solidFill>
                <a:latin typeface="Segoe UI Light"/>
              </a:rPr>
              <a:t>19%</a:t>
            </a:r>
            <a:r>
              <a:rPr lang="en-GB" sz="1000" dirty="0">
                <a:solidFill>
                  <a:srgbClr val="C00000"/>
                </a:solidFill>
                <a:latin typeface="Segoe UI Light"/>
              </a:rPr>
              <a:t>, H&amp;S </a:t>
            </a:r>
            <a:r>
              <a:rPr lang="en-GB" sz="1000" b="1" dirty="0">
                <a:solidFill>
                  <a:srgbClr val="C00000"/>
                </a:solidFill>
                <a:latin typeface="Segoe UI Light"/>
              </a:rPr>
              <a:t>15%</a:t>
            </a:r>
            <a:r>
              <a:rPr lang="en-GB" sz="1000" dirty="0">
                <a:solidFill>
                  <a:srgbClr val="C00000"/>
                </a:solidFill>
                <a:latin typeface="Segoe UI Light"/>
              </a:rPr>
              <a:t> ULR </a:t>
            </a:r>
            <a:r>
              <a:rPr lang="en-GB" sz="1000" b="1" dirty="0">
                <a:solidFill>
                  <a:srgbClr val="C00000"/>
                </a:solidFill>
                <a:latin typeface="Segoe UI Light"/>
              </a:rPr>
              <a:t>6%</a:t>
            </a: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endParaRPr lang="en-GB" sz="1000" dirty="0">
              <a:solidFill>
                <a:srgbClr val="1D1D1D"/>
              </a:solidFill>
              <a:latin typeface="Segoe UI Light"/>
            </a:endParaRP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dirty="0">
                <a:solidFill>
                  <a:srgbClr val="1D1D1D"/>
                </a:solidFill>
                <a:latin typeface="Segoe UI Light"/>
              </a:rPr>
              <a:t>Training Black Tutors</a:t>
            </a: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r>
              <a:rPr lang="en-GB" sz="1000" dirty="0">
                <a:solidFill>
                  <a:srgbClr val="1D1D1D"/>
                </a:solidFill>
                <a:latin typeface="Segoe UI Light"/>
              </a:rPr>
              <a:t>Health and safety taster sessions</a:t>
            </a:r>
          </a:p>
          <a:p>
            <a:pPr marL="285750" indent="-285750" defTabSz="914381">
              <a:lnSpc>
                <a:spcPct val="113000"/>
              </a:lnSpc>
              <a:spcAft>
                <a:spcPts val="60"/>
              </a:spcAft>
              <a:buSzPct val="100000"/>
              <a:buFont typeface="Wingdings" pitchFamily="2"/>
              <a:buChar char="§"/>
              <a:defRPr sz="1800" b="0" i="0" u="none" strike="noStrike" kern="0" cap="none" spc="0" baseline="0">
                <a:solidFill>
                  <a:srgbClr val="000000"/>
                </a:solidFill>
                <a:uFillTx/>
              </a:defRPr>
            </a:pPr>
            <a:endParaRPr lang="en-GB" sz="1000" dirty="0">
              <a:solidFill>
                <a:srgbClr val="1D1D1D"/>
              </a:solidFill>
              <a:latin typeface="Segoe UI Light"/>
            </a:endParaRPr>
          </a:p>
          <a:p>
            <a:endParaRPr lang="en-GB" dirty="0"/>
          </a:p>
        </p:txBody>
      </p:sp>
      <p:pic>
        <p:nvPicPr>
          <p:cNvPr id="4" name="Content Placeholder 3">
            <a:extLst>
              <a:ext uri="{FF2B5EF4-FFF2-40B4-BE49-F238E27FC236}">
                <a16:creationId xmlns:a16="http://schemas.microsoft.com/office/drawing/2014/main" id="{B493DE35-B874-ED9B-6990-4A815BCC8349}"/>
              </a:ext>
            </a:extLst>
          </p:cNvPr>
          <p:cNvPicPr>
            <a:picLocks noChangeAspect="1"/>
          </p:cNvPicPr>
          <p:nvPr/>
        </p:nvPicPr>
        <p:blipFill>
          <a:blip r:embed="rId2"/>
          <a:stretch>
            <a:fillRect/>
          </a:stretch>
        </p:blipFill>
        <p:spPr>
          <a:xfrm>
            <a:off x="5696518" y="1105451"/>
            <a:ext cx="1816327" cy="2726576"/>
          </a:xfrm>
          <a:prstGeom prst="rect">
            <a:avLst/>
          </a:prstGeom>
          <a:noFill/>
          <a:ln>
            <a:noFill/>
          </a:ln>
        </p:spPr>
      </p:pic>
      <p:sp>
        <p:nvSpPr>
          <p:cNvPr id="6" name="TextBox 5">
            <a:extLst>
              <a:ext uri="{FF2B5EF4-FFF2-40B4-BE49-F238E27FC236}">
                <a16:creationId xmlns:a16="http://schemas.microsoft.com/office/drawing/2014/main" id="{85BFA369-9652-80AC-528D-7F73704F0690}"/>
              </a:ext>
            </a:extLst>
          </p:cNvPr>
          <p:cNvSpPr txBox="1"/>
          <p:nvPr/>
        </p:nvSpPr>
        <p:spPr>
          <a:xfrm>
            <a:off x="6427100" y="995922"/>
            <a:ext cx="1149068" cy="3693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800" dirty="0">
                <a:solidFill>
                  <a:srgbClr val="C00000"/>
                </a:solidFill>
                <a:latin typeface="Calibri"/>
              </a:rPr>
              <a:t>National</a:t>
            </a:r>
            <a:r>
              <a:rPr lang="en-GB" dirty="0">
                <a:solidFill>
                  <a:srgbClr val="C00000"/>
                </a:solidFill>
                <a:latin typeface="Calibri"/>
              </a:rPr>
              <a:t> </a:t>
            </a:r>
            <a:r>
              <a:rPr lang="en-GB" sz="900" b="1" dirty="0">
                <a:solidFill>
                  <a:srgbClr val="C00000"/>
                </a:solidFill>
                <a:latin typeface="Calibri"/>
              </a:rPr>
              <a:t>2%</a:t>
            </a:r>
          </a:p>
        </p:txBody>
      </p:sp>
      <p:sp>
        <p:nvSpPr>
          <p:cNvPr id="9" name="TextBox 8">
            <a:extLst>
              <a:ext uri="{FF2B5EF4-FFF2-40B4-BE49-F238E27FC236}">
                <a16:creationId xmlns:a16="http://schemas.microsoft.com/office/drawing/2014/main" id="{923FB08C-1B9E-2DC5-94CD-C27F3551E0CC}"/>
              </a:ext>
            </a:extLst>
          </p:cNvPr>
          <p:cNvSpPr txBox="1"/>
          <p:nvPr/>
        </p:nvSpPr>
        <p:spPr>
          <a:xfrm>
            <a:off x="6993030" y="2353323"/>
            <a:ext cx="946768"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7%</a:t>
            </a:r>
          </a:p>
        </p:txBody>
      </p:sp>
      <p:sp>
        <p:nvSpPr>
          <p:cNvPr id="11" name="TextBox 10">
            <a:extLst>
              <a:ext uri="{FF2B5EF4-FFF2-40B4-BE49-F238E27FC236}">
                <a16:creationId xmlns:a16="http://schemas.microsoft.com/office/drawing/2014/main" id="{7BDD6043-D72A-A78E-2624-9B9C5F870EDD}"/>
              </a:ext>
            </a:extLst>
          </p:cNvPr>
          <p:cNvSpPr txBox="1"/>
          <p:nvPr/>
        </p:nvSpPr>
        <p:spPr>
          <a:xfrm>
            <a:off x="6604681" y="2195080"/>
            <a:ext cx="436969"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2%</a:t>
            </a:r>
          </a:p>
        </p:txBody>
      </p:sp>
      <p:sp>
        <p:nvSpPr>
          <p:cNvPr id="14" name="TextBox 13">
            <a:extLst>
              <a:ext uri="{FF2B5EF4-FFF2-40B4-BE49-F238E27FC236}">
                <a16:creationId xmlns:a16="http://schemas.microsoft.com/office/drawing/2014/main" id="{FA9E09FE-133C-6D50-F41F-2401A4288501}"/>
              </a:ext>
            </a:extLst>
          </p:cNvPr>
          <p:cNvSpPr txBox="1"/>
          <p:nvPr/>
        </p:nvSpPr>
        <p:spPr>
          <a:xfrm>
            <a:off x="7200339" y="3273331"/>
            <a:ext cx="525982"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55%</a:t>
            </a:r>
          </a:p>
        </p:txBody>
      </p:sp>
      <p:sp>
        <p:nvSpPr>
          <p:cNvPr id="16" name="TextBox 15">
            <a:extLst>
              <a:ext uri="{FF2B5EF4-FFF2-40B4-BE49-F238E27FC236}">
                <a16:creationId xmlns:a16="http://schemas.microsoft.com/office/drawing/2014/main" id="{767CCC04-AB4B-4449-6BB3-99069EEADC45}"/>
              </a:ext>
            </a:extLst>
          </p:cNvPr>
          <p:cNvSpPr txBox="1"/>
          <p:nvPr/>
        </p:nvSpPr>
        <p:spPr>
          <a:xfrm>
            <a:off x="6604681" y="3013553"/>
            <a:ext cx="428427"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17%</a:t>
            </a:r>
          </a:p>
        </p:txBody>
      </p:sp>
      <p:sp>
        <p:nvSpPr>
          <p:cNvPr id="18" name="TextBox 17">
            <a:extLst>
              <a:ext uri="{FF2B5EF4-FFF2-40B4-BE49-F238E27FC236}">
                <a16:creationId xmlns:a16="http://schemas.microsoft.com/office/drawing/2014/main" id="{ABAA8B64-5977-3198-315D-798FC0193570}"/>
              </a:ext>
            </a:extLst>
          </p:cNvPr>
          <p:cNvSpPr txBox="1"/>
          <p:nvPr/>
        </p:nvSpPr>
        <p:spPr>
          <a:xfrm>
            <a:off x="6229921" y="3542235"/>
            <a:ext cx="588972"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5%</a:t>
            </a:r>
          </a:p>
        </p:txBody>
      </p:sp>
      <p:sp>
        <p:nvSpPr>
          <p:cNvPr id="20" name="TextBox 19">
            <a:extLst>
              <a:ext uri="{FF2B5EF4-FFF2-40B4-BE49-F238E27FC236}">
                <a16:creationId xmlns:a16="http://schemas.microsoft.com/office/drawing/2014/main" id="{8310C760-648D-1494-10F6-C9B19A44D611}"/>
              </a:ext>
            </a:extLst>
          </p:cNvPr>
          <p:cNvSpPr txBox="1"/>
          <p:nvPr/>
        </p:nvSpPr>
        <p:spPr>
          <a:xfrm>
            <a:off x="6152320" y="3130653"/>
            <a:ext cx="452361"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2%</a:t>
            </a:r>
          </a:p>
        </p:txBody>
      </p:sp>
      <p:sp>
        <p:nvSpPr>
          <p:cNvPr id="22" name="TextBox 21">
            <a:extLst>
              <a:ext uri="{FF2B5EF4-FFF2-40B4-BE49-F238E27FC236}">
                <a16:creationId xmlns:a16="http://schemas.microsoft.com/office/drawing/2014/main" id="{764A359A-B87D-62B5-C601-BA304AE06FBF}"/>
              </a:ext>
            </a:extLst>
          </p:cNvPr>
          <p:cNvSpPr txBox="1"/>
          <p:nvPr/>
        </p:nvSpPr>
        <p:spPr>
          <a:xfrm>
            <a:off x="6414851" y="2739894"/>
            <a:ext cx="379658" cy="230832"/>
          </a:xfrm>
          <a:prstGeom prst="rect">
            <a:avLst/>
          </a:prstGeom>
          <a:noFill/>
        </p:spPr>
        <p:txBody>
          <a:bodyPr wrap="square">
            <a:spAutoFit/>
          </a:bodyPr>
          <a:lstStyle/>
          <a:p>
            <a:pPr defTabSz="914400">
              <a:defRPr sz="1800" b="0" i="0" u="none" strike="noStrike" kern="0" cap="none" spc="0" baseline="0">
                <a:solidFill>
                  <a:srgbClr val="000000"/>
                </a:solidFill>
                <a:uFillTx/>
              </a:defRPr>
            </a:pPr>
            <a:r>
              <a:rPr lang="en-GB" sz="900" b="1" dirty="0">
                <a:solidFill>
                  <a:srgbClr val="C00000"/>
                </a:solidFill>
                <a:latin typeface="Calibri"/>
              </a:rPr>
              <a:t>9%</a:t>
            </a:r>
          </a:p>
        </p:txBody>
      </p:sp>
    </p:spTree>
    <p:extLst>
      <p:ext uri="{BB962C8B-B14F-4D97-AF65-F5344CB8AC3E}">
        <p14:creationId xmlns:p14="http://schemas.microsoft.com/office/powerpoint/2010/main" val="276656142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Task 1</a:t>
            </a:r>
          </a:p>
        </p:txBody>
      </p:sp>
      <p:sp>
        <p:nvSpPr>
          <p:cNvPr id="8" name="Content Placeholder 7"/>
          <p:cNvSpPr>
            <a:spLocks noGrp="1"/>
          </p:cNvSpPr>
          <p:nvPr>
            <p:ph sz="quarter" idx="11"/>
          </p:nvPr>
        </p:nvSpPr>
        <p:spPr>
          <a:xfrm>
            <a:off x="1620431" y="1469813"/>
            <a:ext cx="5845195" cy="2704986"/>
          </a:xfrm>
        </p:spPr>
        <p:txBody>
          <a:bodyPr/>
          <a:lstStyle/>
          <a:p>
            <a:pPr marL="171450" indent="-171450">
              <a:buFont typeface="Arial" panose="020B0604020202020204" pitchFamily="34" charset="0"/>
              <a:buChar char="•"/>
            </a:pPr>
            <a:r>
              <a:rPr lang="en-GB" sz="1400" dirty="0">
                <a:solidFill>
                  <a:schemeClr val="accent2"/>
                </a:solidFill>
                <a:ea typeface="Calibri" panose="020F0502020204030204" pitchFamily="34" charset="0"/>
                <a:cs typeface="Times New Roman" panose="02020603050405020304" pitchFamily="18" charset="0"/>
              </a:rPr>
              <a:t> In your groups discuss and feedback:</a:t>
            </a:r>
          </a:p>
          <a:p>
            <a:endParaRPr lang="en-GB" sz="1600" dirty="0">
              <a:solidFill>
                <a:schemeClr val="accent2"/>
              </a:solidFill>
              <a:ea typeface="Calibri" panose="020F0502020204030204" pitchFamily="34" charset="0"/>
              <a:cs typeface="Times New Roman" panose="02020603050405020304" pitchFamily="18" charset="0"/>
            </a:endParaRPr>
          </a:p>
          <a:p>
            <a:r>
              <a:rPr lang="en-GB" sz="1600" dirty="0">
                <a:solidFill>
                  <a:schemeClr val="accent2"/>
                </a:solidFill>
                <a:ea typeface="Calibri" panose="020F0502020204030204" pitchFamily="34" charset="0"/>
                <a:cs typeface="Times New Roman" panose="02020603050405020304" pitchFamily="18" charset="0"/>
              </a:rPr>
              <a:t>The barriers for Black workers to becoming more active in the trade union movement?</a:t>
            </a:r>
          </a:p>
          <a:p>
            <a:endParaRPr lang="en-GB" sz="1600" dirty="0">
              <a:solidFill>
                <a:schemeClr val="accent2"/>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sz="2800" dirty="0">
              <a:solidFill>
                <a:schemeClr val="accent2"/>
              </a:solidFill>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Task 2</a:t>
            </a:r>
          </a:p>
        </p:txBody>
      </p:sp>
      <p:sp>
        <p:nvSpPr>
          <p:cNvPr id="11" name="TextBox 10">
            <a:extLst>
              <a:ext uri="{FF2B5EF4-FFF2-40B4-BE49-F238E27FC236}">
                <a16:creationId xmlns:a16="http://schemas.microsoft.com/office/drawing/2014/main" id="{98EFDB1B-52B1-7DEF-8887-8FFA503E5133}"/>
              </a:ext>
            </a:extLst>
          </p:cNvPr>
          <p:cNvSpPr txBox="1"/>
          <p:nvPr/>
        </p:nvSpPr>
        <p:spPr>
          <a:xfrm>
            <a:off x="1512148" y="1456268"/>
            <a:ext cx="6013279" cy="1998133"/>
          </a:xfrm>
          <a:prstGeom prst="rect">
            <a:avLst/>
          </a:prstGeom>
          <a:noFill/>
        </p:spPr>
        <p:txBody>
          <a:bodyPr wrap="none" lIns="0" tIns="0" rIns="0" bIns="0" rtlCol="0">
            <a:noAutofit/>
          </a:bodyPr>
          <a:lstStyle/>
          <a:p>
            <a:pPr marL="285750" indent="-285750">
              <a:lnSpc>
                <a:spcPct val="113000"/>
              </a:lnSpc>
              <a:spcAft>
                <a:spcPts val="60"/>
              </a:spcAft>
              <a:buFont typeface="Arial" panose="020B0604020202020204" pitchFamily="34" charset="0"/>
              <a:buChar char="•"/>
            </a:pPr>
            <a:r>
              <a:rPr lang="en-GB" sz="1400" dirty="0">
                <a:solidFill>
                  <a:srgbClr val="457178"/>
                </a:solidFill>
                <a:latin typeface="Segoe UI" panose="020B0502040204020203" pitchFamily="34" charset="0"/>
                <a:ea typeface="Calibri" panose="020F0502020204030204" pitchFamily="34" charset="0"/>
                <a:cs typeface="Times New Roman" panose="02020603050405020304" pitchFamily="18" charset="0"/>
              </a:rPr>
              <a:t>In your groups discuss and feedback:</a:t>
            </a:r>
          </a:p>
          <a:p>
            <a:pPr>
              <a:lnSpc>
                <a:spcPct val="113000"/>
              </a:lnSpc>
              <a:spcAft>
                <a:spcPts val="60"/>
              </a:spcAft>
            </a:pPr>
            <a:endParaRPr lang="en-GB" sz="1600" dirty="0">
              <a:solidFill>
                <a:srgbClr val="457178"/>
              </a:solidFill>
              <a:latin typeface="Segoe UI" panose="020B0502040204020203" pitchFamily="34" charset="0"/>
              <a:ea typeface="Calibri" panose="020F0502020204030204" pitchFamily="34" charset="0"/>
              <a:cs typeface="Times New Roman" panose="02020603050405020304" pitchFamily="18" charset="0"/>
            </a:endParaRPr>
          </a:p>
          <a:p>
            <a:pPr>
              <a:lnSpc>
                <a:spcPct val="113000"/>
              </a:lnSpc>
              <a:spcAft>
                <a:spcPts val="60"/>
              </a:spcAft>
            </a:pPr>
            <a:r>
              <a:rPr lang="en-GB" sz="1600" dirty="0">
                <a:solidFill>
                  <a:srgbClr val="457178"/>
                </a:solidFill>
                <a:latin typeface="Segoe UI" panose="020B0502040204020203" pitchFamily="34" charset="0"/>
                <a:ea typeface="Calibri" panose="020F0502020204030204" pitchFamily="34" charset="0"/>
                <a:cs typeface="Times New Roman" panose="02020603050405020304" pitchFamily="18" charset="0"/>
              </a:rPr>
              <a:t>What are the benefits of including and promoting the development of</a:t>
            </a:r>
          </a:p>
          <a:p>
            <a:pPr>
              <a:lnSpc>
                <a:spcPct val="113000"/>
              </a:lnSpc>
              <a:spcAft>
                <a:spcPts val="60"/>
              </a:spcAft>
            </a:pPr>
            <a:r>
              <a:rPr lang="en-GB" sz="1600" dirty="0">
                <a:solidFill>
                  <a:srgbClr val="457178"/>
                </a:solidFill>
                <a:latin typeface="Segoe UI" panose="020B0502040204020203" pitchFamily="34" charset="0"/>
                <a:ea typeface="Calibri" panose="020F0502020204030204" pitchFamily="34" charset="0"/>
                <a:cs typeface="Times New Roman" panose="02020603050405020304" pitchFamily="18" charset="0"/>
              </a:rPr>
              <a:t> Black reps in the branches? </a:t>
            </a:r>
          </a:p>
          <a:p>
            <a:pPr>
              <a:lnSpc>
                <a:spcPct val="113000"/>
              </a:lnSpc>
              <a:spcAft>
                <a:spcPts val="60"/>
              </a:spcAft>
            </a:pPr>
            <a:endParaRPr lang="en-GB" sz="1600" dirty="0">
              <a:solidFill>
                <a:srgbClr val="457178"/>
              </a:solidFill>
              <a:latin typeface="Segoe UI" panose="020B0502040204020203" pitchFamily="34" charset="0"/>
              <a:ea typeface="Calibri" panose="020F0502020204030204" pitchFamily="34" charset="0"/>
              <a:cs typeface="Times New Roman" panose="02020603050405020304" pitchFamily="18" charset="0"/>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0BAE38B-EE0D-95DA-EC74-54CA12083B06}"/>
              </a:ext>
            </a:extLst>
          </p:cNvPr>
          <p:cNvSpPr>
            <a:spLocks noGrp="1"/>
          </p:cNvSpPr>
          <p:nvPr>
            <p:ph sz="quarter" idx="11"/>
          </p:nvPr>
        </p:nvSpPr>
        <p:spPr>
          <a:xfrm>
            <a:off x="1531419" y="1447799"/>
            <a:ext cx="5284249" cy="2727000"/>
          </a:xfrm>
        </p:spPr>
        <p:txBody>
          <a:bodyPr/>
          <a:lstStyle/>
          <a:p>
            <a:pPr marL="171450" indent="-171450">
              <a:buFont typeface="Arial" panose="020B0604020202020204" pitchFamily="34" charset="0"/>
              <a:buChar char="•"/>
            </a:pPr>
            <a:r>
              <a:rPr lang="en-GB" sz="1400" dirty="0">
                <a:solidFill>
                  <a:schemeClr val="accent2"/>
                </a:solidFill>
                <a:ea typeface="Calibri" panose="020F0502020204030204" pitchFamily="34" charset="0"/>
                <a:cs typeface="Times New Roman" panose="02020603050405020304" pitchFamily="18" charset="0"/>
              </a:rPr>
              <a:t>In your groups discuss and feedback:</a:t>
            </a:r>
          </a:p>
          <a:p>
            <a:endParaRPr lang="en-GB" sz="1600" dirty="0">
              <a:solidFill>
                <a:schemeClr val="accent2"/>
              </a:solidFill>
              <a:ea typeface="Calibri" panose="020F0502020204030204" pitchFamily="34" charset="0"/>
              <a:cs typeface="Times New Roman" panose="02020603050405020304" pitchFamily="18" charset="0"/>
            </a:endParaRPr>
          </a:p>
          <a:p>
            <a:r>
              <a:rPr lang="en-GB" sz="1600" dirty="0">
                <a:solidFill>
                  <a:schemeClr val="accent2"/>
                </a:solidFill>
                <a:ea typeface="Calibri" panose="020F0502020204030204" pitchFamily="34" charset="0"/>
                <a:cs typeface="Times New Roman" panose="02020603050405020304" pitchFamily="18" charset="0"/>
              </a:rPr>
              <a:t>What can we do to increase recruitment of Black ULR’s?</a:t>
            </a:r>
            <a:endParaRPr lang="en-GB" sz="1600" dirty="0"/>
          </a:p>
          <a:p>
            <a:endParaRPr lang="en-GB" sz="1800" dirty="0">
              <a:solidFill>
                <a:schemeClr val="accent2"/>
              </a:solidFill>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en-GB" dirty="0"/>
          </a:p>
        </p:txBody>
      </p:sp>
      <p:sp>
        <p:nvSpPr>
          <p:cNvPr id="4" name="Title 3">
            <a:extLst>
              <a:ext uri="{FF2B5EF4-FFF2-40B4-BE49-F238E27FC236}">
                <a16:creationId xmlns:a16="http://schemas.microsoft.com/office/drawing/2014/main" id="{97901381-AB71-1FC5-29DD-2FDD044E423C}"/>
              </a:ext>
            </a:extLst>
          </p:cNvPr>
          <p:cNvSpPr>
            <a:spLocks noGrp="1"/>
          </p:cNvSpPr>
          <p:nvPr>
            <p:ph type="title"/>
          </p:nvPr>
        </p:nvSpPr>
        <p:spPr/>
        <p:txBody>
          <a:bodyPr/>
          <a:lstStyle/>
          <a:p>
            <a:r>
              <a:rPr lang="en-GB" dirty="0"/>
              <a:t>Task 3</a:t>
            </a:r>
          </a:p>
        </p:txBody>
      </p:sp>
    </p:spTree>
    <p:extLst>
      <p:ext uri="{BB962C8B-B14F-4D97-AF65-F5344CB8AC3E}">
        <p14:creationId xmlns:p14="http://schemas.microsoft.com/office/powerpoint/2010/main" val="24257634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4500" y="1703901"/>
            <a:ext cx="5840100" cy="800116"/>
          </a:xfrm>
        </p:spPr>
        <p:txBody>
          <a:bodyPr/>
          <a:lstStyle/>
          <a:p>
            <a:r>
              <a:rPr lang="en-GB" sz="2800" dirty="0"/>
              <a:t>Rsixsmith-hughes@tuc.org.uk</a:t>
            </a: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4148218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descr="&lt;TITLE&gt;{71.22047,448.3887,82.72717,133.6836}">
            <a:extLst>
              <a:ext uri="{FF2B5EF4-FFF2-40B4-BE49-F238E27FC236}">
                <a16:creationId xmlns:a16="http://schemas.microsoft.com/office/drawing/2014/main" id="{6E231707-CC53-4C36-AA16-5D6C2F4E0445}"/>
              </a:ext>
            </a:extLst>
          </p:cNvPr>
          <p:cNvSpPr txBox="1">
            <a:spLocks/>
          </p:cNvSpPr>
          <p:nvPr/>
        </p:nvSpPr>
        <p:spPr>
          <a:xfrm>
            <a:off x="485095" y="128036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err="1">
                <a:solidFill>
                  <a:schemeClr val="bg1"/>
                </a:solidFill>
                <a:latin typeface="Rockwell"/>
                <a:cs typeface="Segoe UI"/>
              </a:rPr>
              <a:t>Egwyl</a:t>
            </a:r>
            <a:endParaRPr lang="en-GB" sz="3600" dirty="0">
              <a:solidFill>
                <a:schemeClr val="bg1"/>
              </a:solidFill>
              <a:latin typeface="Rockwell"/>
              <a:cs typeface="Segoe UI"/>
            </a:endParaRPr>
          </a:p>
        </p:txBody>
      </p:sp>
      <p:sp>
        <p:nvSpPr>
          <p:cNvPr id="11" name="Title 21" descr="&lt;TITLE&gt;{71.22047,448.3887,82.72717,133.6836}">
            <a:extLst>
              <a:ext uri="{FF2B5EF4-FFF2-40B4-BE49-F238E27FC236}">
                <a16:creationId xmlns:a16="http://schemas.microsoft.com/office/drawing/2014/main" id="{177F5815-4CAE-4FD4-9B62-C0A8A2EBA5C0}"/>
              </a:ext>
            </a:extLst>
          </p:cNvPr>
          <p:cNvSpPr txBox="1">
            <a:spLocks/>
          </p:cNvSpPr>
          <p:nvPr/>
        </p:nvSpPr>
        <p:spPr>
          <a:xfrm>
            <a:off x="485095" y="281822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a:solidFill>
                  <a:schemeClr val="bg1"/>
                </a:solidFill>
                <a:latin typeface="Rockwell"/>
                <a:cs typeface="Segoe UI"/>
              </a:rPr>
              <a:t>Break</a:t>
            </a:r>
            <a:endParaRPr lang="en-GB" sz="2800" dirty="0">
              <a:solidFill>
                <a:schemeClr val="bg1"/>
              </a:solidFill>
              <a:latin typeface="Rockwell"/>
              <a:cs typeface="Segoe UI"/>
            </a:endParaRPr>
          </a:p>
        </p:txBody>
      </p:sp>
    </p:spTree>
    <p:extLst>
      <p:ext uri="{BB962C8B-B14F-4D97-AF65-F5344CB8AC3E}">
        <p14:creationId xmlns:p14="http://schemas.microsoft.com/office/powerpoint/2010/main" val="712855510"/>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73368" y="885501"/>
            <a:ext cx="6154279" cy="1604735"/>
          </a:xfrm>
        </p:spPr>
        <p:txBody>
          <a:bodyPr/>
          <a:lstStyle/>
          <a:p>
            <a:r>
              <a:rPr lang="cy-GB" b="1" dirty="0">
                <a:latin typeface="Rockwell"/>
                <a:cs typeface="Segoe UI"/>
              </a:rPr>
              <a:t>Taith y Rhaglen Datblygu Ymgyrchwyr Du</a:t>
            </a:r>
          </a:p>
        </p:txBody>
      </p:sp>
      <p:sp>
        <p:nvSpPr>
          <p:cNvPr id="2" name="Title 21" descr="&lt;TITLE&gt;{71.22047,448.3887,82.72717,133.6836}">
            <a:extLst>
              <a:ext uri="{FF2B5EF4-FFF2-40B4-BE49-F238E27FC236}">
                <a16:creationId xmlns:a16="http://schemas.microsoft.com/office/drawing/2014/main" id="{73DE7114-A061-4D47-8627-5DA50AA3A36B}"/>
              </a:ext>
            </a:extLst>
          </p:cNvPr>
          <p:cNvSpPr txBox="1">
            <a:spLocks/>
          </p:cNvSpPr>
          <p:nvPr/>
        </p:nvSpPr>
        <p:spPr>
          <a:xfrm>
            <a:off x="173369" y="2751605"/>
            <a:ext cx="8055326" cy="750928"/>
          </a:xfrm>
          <a:prstGeom prst="rect">
            <a:avLst/>
          </a:prstGeom>
          <a:noFill/>
        </p:spPr>
        <p:txBody>
          <a:bodyPr lIns="0" tIns="0" rIns="0" anchor="b"/>
          <a:lstStyle>
            <a:lvl1pPr algn="l" defTabSz="914378" rtl="0" eaLnBrk="1" latinLnBrk="0" hangingPunct="1">
              <a:lnSpc>
                <a:spcPct val="90000"/>
              </a:lnSpc>
              <a:spcBef>
                <a:spcPct val="0"/>
              </a:spcBef>
              <a:buNone/>
              <a:defRPr sz="3800" b="0" kern="1200" cap="none" spc="0" baseline="0">
                <a:solidFill>
                  <a:schemeClr val="bg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dirty="0">
                <a:ln>
                  <a:noFill/>
                </a:ln>
                <a:solidFill>
                  <a:srgbClr val="FFFFFF"/>
                </a:solidFill>
                <a:effectLst/>
                <a:uLnTx/>
                <a:uFillTx/>
                <a:latin typeface="Rockwell"/>
                <a:ea typeface="+mj-ea"/>
                <a:cs typeface="Segoe UI"/>
              </a:rPr>
              <a:t>Black Activists’ Development Programme Journey</a:t>
            </a:r>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173369" y="3620733"/>
            <a:ext cx="5645540"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en-GB" sz="2200" b="0" i="0" u="none" strike="noStrike" kern="1200" cap="none" spc="0" normalizeH="0" baseline="0" noProof="0" dirty="0">
                <a:ln>
                  <a:noFill/>
                </a:ln>
                <a:solidFill>
                  <a:srgbClr val="FFFFFF"/>
                </a:solidFill>
                <a:effectLst/>
                <a:uLnTx/>
                <a:uFillTx/>
                <a:latin typeface="Rockwell"/>
                <a:ea typeface="+mn-ea"/>
                <a:cs typeface="Segoe UI"/>
              </a:rPr>
              <a:t>Amarjite Singh</a:t>
            </a:r>
          </a:p>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cy-GB" sz="2200" b="1" i="0" u="none" strike="noStrike" kern="1200" cap="none" spc="0" normalizeH="0" baseline="0" noProof="0" dirty="0">
                <a:ln>
                  <a:noFill/>
                </a:ln>
                <a:solidFill>
                  <a:srgbClr val="FFFFFF"/>
                </a:solidFill>
                <a:effectLst/>
                <a:uLnTx/>
                <a:uFillTx/>
                <a:latin typeface="Rockwell"/>
                <a:ea typeface="+mn-ea"/>
                <a:cs typeface="Segoe UI"/>
              </a:rPr>
              <a:t>Swyddog Trefnu a Datblygu</a:t>
            </a:r>
          </a:p>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en-GB" sz="2200" b="0" i="0" u="none" strike="noStrike" kern="1200" cap="none" spc="0" normalizeH="0" baseline="0" noProof="0" dirty="0">
                <a:ln>
                  <a:noFill/>
                </a:ln>
                <a:solidFill>
                  <a:srgbClr val="FFFFFF"/>
                </a:solidFill>
                <a:effectLst/>
                <a:uLnTx/>
                <a:uFillTx/>
                <a:latin typeface="Rockwell"/>
                <a:ea typeface="+mn-ea"/>
                <a:cs typeface="Segoe UI"/>
              </a:rPr>
              <a:t>Organising and Development Officer</a:t>
            </a:r>
            <a:endParaRPr kumimoji="0" lang="en-US" sz="2200" b="0" i="0" u="none" strike="noStrike" kern="1200" cap="none" spc="0" normalizeH="0" baseline="0" noProof="0" dirty="0">
              <a:ln>
                <a:noFill/>
              </a:ln>
              <a:solidFill>
                <a:srgbClr val="FFFFFF"/>
              </a:solidFill>
              <a:effectLst/>
              <a:uLnTx/>
              <a:uFillTx/>
              <a:latin typeface="Rockwell" panose="02060603020205020403" pitchFamily="18" charset="0"/>
              <a:ea typeface="+mn-ea"/>
              <a:cs typeface="Segoe UI" panose="020B0502040204020203" pitchFamily="34" charset="0"/>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832BC1-47CD-D0D3-AEF5-ACD98341E4E3}"/>
              </a:ext>
            </a:extLst>
          </p:cNvPr>
          <p:cNvSpPr txBox="1"/>
          <p:nvPr/>
        </p:nvSpPr>
        <p:spPr>
          <a:xfrm>
            <a:off x="613533" y="796413"/>
            <a:ext cx="6672170" cy="2672408"/>
          </a:xfrm>
          <a:prstGeom prst="rect">
            <a:avLst/>
          </a:prstGeom>
          <a:noFill/>
        </p:spPr>
        <p:txBody>
          <a:bodyPr wrap="none" lIns="0" tIns="0" rIns="0" bIns="0" rtlCol="0">
            <a:noAutofit/>
          </a:bodyPr>
          <a:lstStyle/>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1D1D1D"/>
              </a:solidFill>
              <a:effectLst/>
              <a:uLnTx/>
              <a:uFillTx/>
              <a:latin typeface="Segoe UI Light"/>
              <a:ea typeface="+mn-ea"/>
              <a:cs typeface="+mn-cs"/>
            </a:endParaRPr>
          </a:p>
        </p:txBody>
      </p:sp>
      <p:pic>
        <p:nvPicPr>
          <p:cNvPr id="7" name="Picture 6" descr="A group of people sitting at a desk&#10;&#10;Description automatically generated">
            <a:extLst>
              <a:ext uri="{FF2B5EF4-FFF2-40B4-BE49-F238E27FC236}">
                <a16:creationId xmlns:a16="http://schemas.microsoft.com/office/drawing/2014/main" id="{3C528BCE-BA0A-D4F3-0C87-4F5BA0793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041" y="518775"/>
            <a:ext cx="7049662" cy="4105950"/>
          </a:xfrm>
          <a:prstGeom prst="rect">
            <a:avLst/>
          </a:prstGeom>
        </p:spPr>
      </p:pic>
    </p:spTree>
    <p:extLst>
      <p:ext uri="{BB962C8B-B14F-4D97-AF65-F5344CB8AC3E}">
        <p14:creationId xmlns:p14="http://schemas.microsoft.com/office/powerpoint/2010/main" val="230432960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ith dreadlocks wearing glasses&#10;&#10;Description automatically generated">
            <a:extLst>
              <a:ext uri="{FF2B5EF4-FFF2-40B4-BE49-F238E27FC236}">
                <a16:creationId xmlns:a16="http://schemas.microsoft.com/office/drawing/2014/main" id="{E0CD7707-8A34-4D9F-AD5D-781F66C747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971" y="787660"/>
            <a:ext cx="2601616" cy="2930797"/>
          </a:xfrm>
          <a:prstGeom prst="rect">
            <a:avLst/>
          </a:prstGeom>
        </p:spPr>
      </p:pic>
      <p:sp>
        <p:nvSpPr>
          <p:cNvPr id="3" name="TextBox 2">
            <a:extLst>
              <a:ext uri="{FF2B5EF4-FFF2-40B4-BE49-F238E27FC236}">
                <a16:creationId xmlns:a16="http://schemas.microsoft.com/office/drawing/2014/main" id="{ADD11E57-204F-7A93-6DCC-293B4E651B0E}"/>
              </a:ext>
            </a:extLst>
          </p:cNvPr>
          <p:cNvSpPr txBox="1"/>
          <p:nvPr/>
        </p:nvSpPr>
        <p:spPr>
          <a:xfrm>
            <a:off x="2962030" y="2302317"/>
            <a:ext cx="5435349" cy="538865"/>
          </a:xfrm>
          <a:prstGeom prst="rect">
            <a:avLst/>
          </a:prstGeom>
          <a:noFill/>
        </p:spPr>
        <p:txBody>
          <a:bodyPr wrap="square" lIns="91440" tIns="45720" rIns="91440" bIns="45720" anchor="t">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Segoe UI"/>
                <a:ea typeface="+mn-ea"/>
                <a:cs typeface="Segoe UI"/>
              </a:rPr>
              <a:t>Humie Webbe – Co-ordinator </a:t>
            </a:r>
            <a:endParaRPr kumimoji="0" lang="en-GB" sz="28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2" name="TextBox 1">
            <a:extLst>
              <a:ext uri="{FF2B5EF4-FFF2-40B4-BE49-F238E27FC236}">
                <a16:creationId xmlns:a16="http://schemas.microsoft.com/office/drawing/2014/main" id="{B50D3FB3-2DFB-7473-4203-CAC3E4769B1E}"/>
              </a:ext>
            </a:extLst>
          </p:cNvPr>
          <p:cNvSpPr txBox="1"/>
          <p:nvPr/>
        </p:nvSpPr>
        <p:spPr>
          <a:xfrm>
            <a:off x="2962031" y="1481214"/>
            <a:ext cx="5435349" cy="538865"/>
          </a:xfrm>
          <a:prstGeom prst="rect">
            <a:avLst/>
          </a:prstGeom>
          <a:noFill/>
        </p:spPr>
        <p:txBody>
          <a:bodyPr wrap="square" lIns="91440" tIns="45720" rIns="91440" bIns="45720" anchor="t">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r>
              <a:rPr kumimoji="0" lang="cy-GB" sz="2800" b="1" i="0" u="none" strike="noStrike" kern="1200" cap="none" spc="0" normalizeH="0" baseline="0" noProof="0" dirty="0" err="1">
                <a:ln>
                  <a:noFill/>
                </a:ln>
                <a:solidFill>
                  <a:srgbClr val="FFFFFF"/>
                </a:solidFill>
                <a:effectLst/>
                <a:uLnTx/>
                <a:uFillTx/>
                <a:latin typeface="Segoe UI"/>
                <a:ea typeface="+mn-ea"/>
                <a:cs typeface="Segoe UI"/>
              </a:rPr>
              <a:t>Humie</a:t>
            </a:r>
            <a:r>
              <a:rPr kumimoji="0" lang="cy-GB" sz="2800" b="1" i="0" u="none" strike="noStrike" kern="1200" cap="none" spc="0" normalizeH="0" baseline="0" noProof="0" dirty="0">
                <a:ln>
                  <a:noFill/>
                </a:ln>
                <a:solidFill>
                  <a:srgbClr val="FFFFFF"/>
                </a:solidFill>
                <a:effectLst/>
                <a:uLnTx/>
                <a:uFillTx/>
                <a:latin typeface="Segoe UI"/>
                <a:ea typeface="+mn-ea"/>
                <a:cs typeface="Segoe UI"/>
              </a:rPr>
              <a:t> </a:t>
            </a:r>
            <a:r>
              <a:rPr kumimoji="0" lang="cy-GB" sz="2800" b="1" i="0" u="none" strike="noStrike" kern="1200" cap="none" spc="0" normalizeH="0" baseline="0" noProof="0" dirty="0" err="1">
                <a:ln>
                  <a:noFill/>
                </a:ln>
                <a:solidFill>
                  <a:srgbClr val="FFFFFF"/>
                </a:solidFill>
                <a:effectLst/>
                <a:uLnTx/>
                <a:uFillTx/>
                <a:latin typeface="Segoe UI"/>
                <a:ea typeface="+mn-ea"/>
                <a:cs typeface="Segoe UI"/>
              </a:rPr>
              <a:t>Webbe</a:t>
            </a:r>
            <a:r>
              <a:rPr kumimoji="0" lang="cy-GB" sz="2800" b="1" i="0" u="none" strike="noStrike" kern="1200" cap="none" spc="0" normalizeH="0" baseline="0" noProof="0" dirty="0">
                <a:ln>
                  <a:noFill/>
                </a:ln>
                <a:solidFill>
                  <a:srgbClr val="FFFFFF"/>
                </a:solidFill>
                <a:effectLst/>
                <a:uLnTx/>
                <a:uFillTx/>
                <a:latin typeface="Segoe UI"/>
                <a:ea typeface="+mn-ea"/>
                <a:cs typeface="Segoe UI"/>
              </a:rPr>
              <a:t> – Cydlynydd </a:t>
            </a:r>
          </a:p>
        </p:txBody>
      </p:sp>
    </p:spTree>
    <p:extLst>
      <p:ext uri="{BB962C8B-B14F-4D97-AF65-F5344CB8AC3E}">
        <p14:creationId xmlns:p14="http://schemas.microsoft.com/office/powerpoint/2010/main" val="321798291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descr="&lt;TITLE&gt;{71.22047,448.3887,82.72717,133.6836}">
            <a:extLst>
              <a:ext uri="{FF2B5EF4-FFF2-40B4-BE49-F238E27FC236}">
                <a16:creationId xmlns:a16="http://schemas.microsoft.com/office/drawing/2014/main" id="{6E231707-CC53-4C36-AA16-5D6C2F4E0445}"/>
              </a:ext>
            </a:extLst>
          </p:cNvPr>
          <p:cNvSpPr txBox="1">
            <a:spLocks/>
          </p:cNvSpPr>
          <p:nvPr/>
        </p:nvSpPr>
        <p:spPr>
          <a:xfrm>
            <a:off x="485095" y="128036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err="1">
                <a:solidFill>
                  <a:schemeClr val="bg1"/>
                </a:solidFill>
                <a:latin typeface="Rockwell"/>
                <a:cs typeface="Segoe UI"/>
              </a:rPr>
              <a:t>Croeso</a:t>
            </a:r>
            <a:endParaRPr lang="en-GB" sz="3600" dirty="0">
              <a:solidFill>
                <a:schemeClr val="bg1"/>
              </a:solidFill>
            </a:endParaRPr>
          </a:p>
        </p:txBody>
      </p:sp>
      <p:sp>
        <p:nvSpPr>
          <p:cNvPr id="11" name="Title 21" descr="&lt;TITLE&gt;{71.22047,448.3887,82.72717,133.6836}">
            <a:extLst>
              <a:ext uri="{FF2B5EF4-FFF2-40B4-BE49-F238E27FC236}">
                <a16:creationId xmlns:a16="http://schemas.microsoft.com/office/drawing/2014/main" id="{177F5815-4CAE-4FD4-9B62-C0A8A2EBA5C0}"/>
              </a:ext>
            </a:extLst>
          </p:cNvPr>
          <p:cNvSpPr txBox="1">
            <a:spLocks/>
          </p:cNvSpPr>
          <p:nvPr/>
        </p:nvSpPr>
        <p:spPr>
          <a:xfrm>
            <a:off x="485095" y="281822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a:solidFill>
                  <a:schemeClr val="bg1"/>
                </a:solidFill>
                <a:latin typeface="Rockwell"/>
                <a:cs typeface="Segoe UI"/>
              </a:rPr>
              <a:t>Welcome</a:t>
            </a:r>
          </a:p>
          <a:p>
            <a:endParaRPr lang="en-GB" sz="3600" dirty="0">
              <a:solidFill>
                <a:schemeClr val="bg1"/>
              </a:solidFill>
              <a:latin typeface="Rockwell"/>
              <a:cs typeface="Segoe UI"/>
            </a:endParaRPr>
          </a:p>
          <a:p>
            <a:r>
              <a:rPr lang="en-GB" sz="2400" dirty="0">
                <a:solidFill>
                  <a:schemeClr val="bg1"/>
                </a:solidFill>
                <a:latin typeface="Rockwell"/>
                <a:cs typeface="Segoe UI"/>
              </a:rPr>
              <a:t>Julie Cook, National Officer, Wales TUC</a:t>
            </a:r>
          </a:p>
        </p:txBody>
      </p:sp>
    </p:spTree>
    <p:extLst>
      <p:ext uri="{BB962C8B-B14F-4D97-AF65-F5344CB8AC3E}">
        <p14:creationId xmlns:p14="http://schemas.microsoft.com/office/powerpoint/2010/main" val="389986141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standing together&#10;&#10;Description automatically generated">
            <a:extLst>
              <a:ext uri="{FF2B5EF4-FFF2-40B4-BE49-F238E27FC236}">
                <a16:creationId xmlns:a16="http://schemas.microsoft.com/office/drawing/2014/main" id="{98F798FD-3C48-09AB-56B6-CC600E0E4D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7484" y="443465"/>
            <a:ext cx="5527696" cy="4115364"/>
          </a:xfrm>
          <a:prstGeom prst="rect">
            <a:avLst/>
          </a:prstGeom>
        </p:spPr>
      </p:pic>
    </p:spTree>
    <p:extLst>
      <p:ext uri="{BB962C8B-B14F-4D97-AF65-F5344CB8AC3E}">
        <p14:creationId xmlns:p14="http://schemas.microsoft.com/office/powerpoint/2010/main" val="25138276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C4686-50C9-0FE0-1BC8-87BE01C85DE2}"/>
              </a:ext>
            </a:extLst>
          </p:cNvPr>
          <p:cNvSpPr txBox="1"/>
          <p:nvPr/>
        </p:nvSpPr>
        <p:spPr>
          <a:xfrm>
            <a:off x="-1477108" y="1469293"/>
            <a:ext cx="3518477" cy="2667250"/>
          </a:xfrm>
          <a:prstGeom prst="rect">
            <a:avLst/>
          </a:prstGeom>
          <a:noFill/>
        </p:spPr>
        <p:txBody>
          <a:bodyPr wrap="none" lIns="0" tIns="0" rIns="0" bIns="0" rtlCol="0">
            <a:noAutofit/>
          </a:bodyPr>
          <a:lstStyle/>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a:p>
            <a:pPr marL="0" marR="0" lvl="0" indent="0" algn="l" defTabSz="914378" rtl="0" eaLnBrk="1" fontAlgn="auto" latinLnBrk="0" hangingPunct="1">
              <a:lnSpc>
                <a:spcPct val="113000"/>
              </a:lnSpc>
              <a:spcBef>
                <a:spcPts val="0"/>
              </a:spcBef>
              <a:spcAft>
                <a:spcPts val="6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WordVisi_MSFontService"/>
                <a:ea typeface="+mn-ea"/>
                <a:cs typeface="+mn-cs"/>
              </a:rPr>
              <a:t> </a:t>
            </a:r>
            <a:endParaRPr kumimoji="0" lang="en-GB" sz="1600" b="0" i="0" u="none" strike="noStrike" kern="1200" cap="none" spc="0" normalizeH="0" baseline="0" noProof="0" dirty="0">
              <a:ln>
                <a:noFill/>
              </a:ln>
              <a:solidFill>
                <a:srgbClr val="1D1D1D"/>
              </a:solidFill>
              <a:effectLst/>
              <a:uLnTx/>
              <a:uFillTx/>
              <a:latin typeface="Segoe UI Light"/>
              <a:ea typeface="+mn-ea"/>
              <a:cs typeface="+mn-cs"/>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p:txBody>
      </p:sp>
      <p:pic>
        <p:nvPicPr>
          <p:cNvPr id="1026" name="Picture 2" descr="Image preview">
            <a:extLst>
              <a:ext uri="{FF2B5EF4-FFF2-40B4-BE49-F238E27FC236}">
                <a16:creationId xmlns:a16="http://schemas.microsoft.com/office/drawing/2014/main" id="{C00FE3CF-8D83-9A2F-63CF-5214823AB8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7338" y="500185"/>
            <a:ext cx="3404382" cy="42554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666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pPr marL="342900" lvl="1" indent="-342900">
              <a:buFont typeface="+mj-lt"/>
              <a:buAutoNum type="arabicPeriod"/>
            </a:pPr>
            <a:r>
              <a:rPr lang="cy-GB" dirty="0">
                <a:latin typeface="Segoe UI"/>
                <a:cs typeface="Segoe UI"/>
              </a:rPr>
              <a:t>Cyflwyniad</a:t>
            </a:r>
          </a:p>
          <a:p>
            <a:pPr marL="342900" lvl="1" indent="-342900">
              <a:buFont typeface="+mj-lt"/>
              <a:buAutoNum type="arabicPeriod"/>
            </a:pPr>
            <a:r>
              <a:rPr lang="cy-GB" dirty="0">
                <a:latin typeface="Segoe UI"/>
                <a:cs typeface="Segoe UI"/>
              </a:rPr>
              <a:t>Strwythurau undebau</a:t>
            </a:r>
          </a:p>
          <a:p>
            <a:pPr marL="342900" lvl="1" indent="-342900">
              <a:buFont typeface="+mj-lt"/>
              <a:buAutoNum type="arabicPeriod"/>
            </a:pPr>
            <a:r>
              <a:rPr lang="cy-GB" dirty="0">
                <a:latin typeface="Segoe UI"/>
                <a:cs typeface="Segoe UI"/>
              </a:rPr>
              <a:t>ACAS (y Gwasanaeth Cynghori, Cymodi a Chyflafareddu)</a:t>
            </a:r>
          </a:p>
          <a:p>
            <a:pPr marL="342900" lvl="1" indent="-342900">
              <a:buFont typeface="+mj-lt"/>
              <a:buAutoNum type="arabicPeriod"/>
            </a:pPr>
            <a:r>
              <a:rPr lang="cy-GB" dirty="0">
                <a:latin typeface="Segoe UI"/>
                <a:cs typeface="Segoe UI"/>
              </a:rPr>
              <a:t>Creu ymgyrch</a:t>
            </a:r>
          </a:p>
          <a:p>
            <a:pPr marL="342900" lvl="1" indent="-342900">
              <a:buFont typeface="+mj-lt"/>
              <a:buAutoNum type="arabicPeriod"/>
            </a:pPr>
            <a:r>
              <a:rPr lang="cy-GB" dirty="0">
                <a:latin typeface="Segoe UI"/>
                <a:cs typeface="Segoe UI"/>
              </a:rPr>
              <a:t>Datblygu a mentora</a:t>
            </a:r>
          </a:p>
          <a:p>
            <a:pPr marL="342900" lvl="1" indent="-342900">
              <a:buFont typeface="+mj-lt"/>
              <a:buAutoNum type="arabicPeriod"/>
            </a:pPr>
            <a:r>
              <a:rPr lang="cy-GB" dirty="0">
                <a:latin typeface="Segoe UI"/>
                <a:cs typeface="Segoe UI"/>
              </a:rPr>
              <a:t>Cyngor Menywod yr Ynysoedd</a:t>
            </a:r>
            <a:endParaRPr lang="en-GB" dirty="0">
              <a:latin typeface="Segoe UI"/>
              <a:cs typeface="Segoe UI"/>
            </a:endParaRPr>
          </a:p>
          <a:p>
            <a:endParaRPr lang="en-GB" dirty="0"/>
          </a:p>
        </p:txBody>
      </p:sp>
      <p:sp>
        <p:nvSpPr>
          <p:cNvPr id="13" name="Title 12"/>
          <p:cNvSpPr>
            <a:spLocks noGrp="1"/>
          </p:cNvSpPr>
          <p:nvPr>
            <p:ph type="title"/>
          </p:nvPr>
        </p:nvSpPr>
        <p:spPr/>
        <p:txBody>
          <a:bodyPr/>
          <a:lstStyle/>
          <a:p>
            <a:r>
              <a:rPr lang="en-GB" dirty="0" err="1">
                <a:latin typeface="Rockwell"/>
                <a:cs typeface="Segoe UI"/>
              </a:rPr>
              <a:t>Modiwlau</a:t>
            </a:r>
            <a:endParaRPr lang="en-GB" dirty="0">
              <a:latin typeface="Rockwell"/>
              <a:cs typeface="Segoe UI"/>
            </a:endParaRP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0184" y="281111"/>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Modules</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Introduction</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Union structures</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ACAS (advisory Conciliation and Arbitration Services)</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Building a campaign</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Development and mentoring</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Women’s Council of the Isles</a:t>
            </a: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a:p>
            <a:pPr marL="342900" marR="0" lvl="0" indent="-342900" algn="l" defTabSz="268281" rtl="0" eaLnBrk="1" fontAlgn="auto" latinLnBrk="0" hangingPunct="1">
              <a:lnSpc>
                <a:spcPct val="100000"/>
              </a:lnSpc>
              <a:spcBef>
                <a:spcPts val="0"/>
              </a:spcBef>
              <a:spcAft>
                <a:spcPts val="1000"/>
              </a:spcAft>
              <a:buClr>
                <a:srgbClr val="DC004E"/>
              </a:buClr>
              <a:buSzPct val="85000"/>
              <a:buFont typeface="+mj-lt"/>
              <a:buAutoNum type="arabicPeriod"/>
              <a:tabLst/>
              <a:defRPr/>
            </a:pP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pPr marL="215900" lvl="1" indent="-215900"/>
            <a:r>
              <a:rPr lang="en-GB" dirty="0" err="1">
                <a:latin typeface="Segoe UI"/>
                <a:cs typeface="Segoe UI"/>
              </a:rPr>
              <a:t>Mynd</a:t>
            </a:r>
            <a:r>
              <a:rPr lang="en-GB" dirty="0">
                <a:latin typeface="Segoe UI"/>
                <a:cs typeface="Segoe UI"/>
              </a:rPr>
              <a:t> </a:t>
            </a:r>
            <a:r>
              <a:rPr lang="en-GB" dirty="0" err="1">
                <a:latin typeface="Segoe UI"/>
                <a:cs typeface="Segoe UI"/>
              </a:rPr>
              <a:t>i</a:t>
            </a:r>
            <a:r>
              <a:rPr lang="en-GB" dirty="0">
                <a:latin typeface="Segoe UI"/>
                <a:cs typeface="Segoe UI"/>
              </a:rPr>
              <a:t> </a:t>
            </a:r>
            <a:r>
              <a:rPr lang="en-GB" dirty="0" err="1">
                <a:latin typeface="Segoe UI"/>
                <a:cs typeface="Segoe UI"/>
              </a:rPr>
              <a:t>ddigwyddiadau</a:t>
            </a:r>
            <a:r>
              <a:rPr lang="en-GB" dirty="0">
                <a:latin typeface="Segoe UI"/>
                <a:cs typeface="Segoe UI"/>
              </a:rPr>
              <a:t> </a:t>
            </a:r>
            <a:r>
              <a:rPr lang="en-GB" dirty="0" err="1">
                <a:latin typeface="Segoe UI"/>
                <a:cs typeface="Segoe UI"/>
              </a:rPr>
              <a:t>fel</a:t>
            </a:r>
            <a:r>
              <a:rPr lang="en-GB" dirty="0">
                <a:latin typeface="Segoe UI"/>
                <a:cs typeface="Segoe UI"/>
              </a:rPr>
              <a:t>:</a:t>
            </a:r>
            <a:endParaRPr lang="en-GB" dirty="0"/>
          </a:p>
          <a:p>
            <a:pPr lvl="2">
              <a:buClr>
                <a:schemeClr val="accent6">
                  <a:lumMod val="75000"/>
                </a:schemeClr>
              </a:buClr>
            </a:pPr>
            <a:r>
              <a:rPr lang="cy-GB" dirty="0">
                <a:latin typeface="Segoe UI"/>
                <a:cs typeface="Segoe UI"/>
              </a:rPr>
              <a:t>Gwobrau EMWWA (Cyrhaeddiad Menywod Ethnig Leiafrifol Cymru)</a:t>
            </a:r>
          </a:p>
          <a:p>
            <a:pPr lvl="2">
              <a:buClr>
                <a:schemeClr val="accent6"/>
              </a:buClr>
            </a:pPr>
            <a:r>
              <a:rPr lang="cy-GB" dirty="0">
                <a:latin typeface="Segoe UI"/>
                <a:cs typeface="Segoe UI"/>
              </a:rPr>
              <a:t>Digwyddiad Mis Hanes Pobl Ddu</a:t>
            </a:r>
          </a:p>
          <a:p>
            <a:pPr lvl="2">
              <a:buClr>
                <a:schemeClr val="accent6"/>
              </a:buClr>
            </a:pPr>
            <a:r>
              <a:rPr lang="cy-GB" dirty="0">
                <a:latin typeface="Segoe UI"/>
                <a:cs typeface="Segoe UI"/>
              </a:rPr>
              <a:t>Trefnu eich digwyddiad Mis Hanes Pobl Ddu eich hun</a:t>
            </a:r>
          </a:p>
          <a:p>
            <a:pPr lvl="2">
              <a:buClr>
                <a:schemeClr val="accent6"/>
              </a:buClr>
            </a:pPr>
            <a:r>
              <a:rPr lang="cy-GB" dirty="0">
                <a:latin typeface="Segoe UI"/>
                <a:cs typeface="Segoe UI"/>
              </a:rPr>
              <a:t>Cyngor Menywod yr Ynysoedd</a:t>
            </a:r>
          </a:p>
          <a:p>
            <a:endParaRPr lang="en-GB" dirty="0"/>
          </a:p>
        </p:txBody>
      </p:sp>
      <p:sp>
        <p:nvSpPr>
          <p:cNvPr id="13" name="Title 12"/>
          <p:cNvSpPr>
            <a:spLocks noGrp="1"/>
          </p:cNvSpPr>
          <p:nvPr>
            <p:ph type="title"/>
          </p:nvPr>
        </p:nvSpPr>
        <p:spPr/>
        <p:txBody>
          <a:bodyPr/>
          <a:lstStyle/>
          <a:p>
            <a:r>
              <a:rPr lang="en-GB" dirty="0">
                <a:latin typeface="Rockwell"/>
                <a:cs typeface="Segoe UI"/>
              </a:rPr>
              <a:t>Y </a:t>
            </a:r>
            <a:r>
              <a:rPr lang="en-GB" dirty="0" err="1">
                <a:latin typeface="Rockwell"/>
                <a:cs typeface="Segoe UI"/>
              </a:rPr>
              <a:t>Daith</a:t>
            </a:r>
            <a:endParaRPr lang="en-GB" dirty="0">
              <a:latin typeface="Rockwell"/>
              <a:cs typeface="Segoe UI"/>
            </a:endParaRP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0184" y="281111"/>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Journey</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15995" marR="0" lvl="1" indent="-215995" algn="l" defTabSz="268281" rtl="0" eaLnBrk="1" fontAlgn="auto" latinLnBrk="0" hangingPunct="1">
              <a:lnSpc>
                <a:spcPct val="100000"/>
              </a:lnSpc>
              <a:spcBef>
                <a:spcPts val="0"/>
              </a:spcBef>
              <a:spcAft>
                <a:spcPts val="1000"/>
              </a:spcAft>
              <a:buClr>
                <a:srgbClr val="DC004E"/>
              </a:buClr>
              <a:buSzPct val="100000"/>
              <a:buFont typeface="Arial" pitchFamily="34" charset="0"/>
              <a:buChar char="•"/>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Attend events such as:</a:t>
            </a:r>
          </a:p>
          <a:p>
            <a:pPr marL="431990" marR="0" lvl="2" indent="-215995" algn="l" defTabSz="268281" rtl="0" eaLnBrk="1" fontAlgn="auto" latinLnBrk="0" hangingPunct="1">
              <a:lnSpc>
                <a:spcPct val="100000"/>
              </a:lnSpc>
              <a:spcBef>
                <a:spcPts val="0"/>
              </a:spcBef>
              <a:spcAft>
                <a:spcPts val="1000"/>
              </a:spcAft>
              <a:buClr>
                <a:srgbClr val="DC004E"/>
              </a:buClr>
              <a:buSzPct val="100000"/>
              <a:buFont typeface="Symbol" pitchFamily="18" charset="2"/>
              <a:buChar char="-"/>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EMWWA Awards (Ethnic Minority Welsh Women Achievement)</a:t>
            </a:r>
          </a:p>
          <a:p>
            <a:pPr marL="431990" marR="0" lvl="2" indent="-215995" algn="l" defTabSz="268281" rtl="0" eaLnBrk="1" fontAlgn="auto" latinLnBrk="0" hangingPunct="1">
              <a:lnSpc>
                <a:spcPct val="100000"/>
              </a:lnSpc>
              <a:spcBef>
                <a:spcPts val="0"/>
              </a:spcBef>
              <a:spcAft>
                <a:spcPts val="1000"/>
              </a:spcAft>
              <a:buClr>
                <a:srgbClr val="DC004E"/>
              </a:buClr>
              <a:buSzPct val="100000"/>
              <a:buFont typeface="Symbol" pitchFamily="18" charset="2"/>
              <a:buChar char="-"/>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Black History Month Event</a:t>
            </a:r>
          </a:p>
          <a:p>
            <a:pPr marL="431990" marR="0" lvl="2" indent="-215995" algn="l" defTabSz="268281" rtl="0" eaLnBrk="1" fontAlgn="auto" latinLnBrk="0" hangingPunct="1">
              <a:lnSpc>
                <a:spcPct val="100000"/>
              </a:lnSpc>
              <a:spcBef>
                <a:spcPts val="0"/>
              </a:spcBef>
              <a:spcAft>
                <a:spcPts val="1000"/>
              </a:spcAft>
              <a:buClr>
                <a:srgbClr val="DC004E"/>
              </a:buClr>
              <a:buSzPct val="100000"/>
              <a:buFont typeface="Symbol" pitchFamily="18" charset="2"/>
              <a:buChar char="-"/>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Organising own Black History Month Events</a:t>
            </a:r>
          </a:p>
          <a:p>
            <a:pPr marL="431990" marR="0" lvl="2" indent="-215995" algn="l" defTabSz="268281" rtl="0" eaLnBrk="1" fontAlgn="auto" latinLnBrk="0" hangingPunct="1">
              <a:lnSpc>
                <a:spcPct val="100000"/>
              </a:lnSpc>
              <a:spcBef>
                <a:spcPts val="0"/>
              </a:spcBef>
              <a:spcAft>
                <a:spcPts val="1000"/>
              </a:spcAft>
              <a:buClr>
                <a:srgbClr val="DC004E"/>
              </a:buClr>
              <a:buSzPct val="100000"/>
              <a:buFont typeface="Symbol" pitchFamily="18" charset="2"/>
              <a:buChar char="-"/>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Women’s Council of the Isles</a:t>
            </a: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a:p>
            <a:pPr marL="342900" marR="0" lvl="0" indent="-342900" algn="l" defTabSz="268281" rtl="0" eaLnBrk="1" fontAlgn="auto" latinLnBrk="0" hangingPunct="1">
              <a:lnSpc>
                <a:spcPct val="100000"/>
              </a:lnSpc>
              <a:spcBef>
                <a:spcPts val="0"/>
              </a:spcBef>
              <a:spcAft>
                <a:spcPts val="1000"/>
              </a:spcAft>
              <a:buClr>
                <a:srgbClr val="DC004E"/>
              </a:buClr>
              <a:buSzPct val="85000"/>
              <a:buFont typeface="+mj-lt"/>
              <a:buAutoNum type="arabicPeriod"/>
              <a:tabLst/>
              <a:defRPr/>
            </a:pP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14839546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A45929C-4FC9-2F2D-2E77-1E42D006B787}"/>
              </a:ext>
            </a:extLst>
          </p:cNvPr>
          <p:cNvSpPr txBox="1"/>
          <p:nvPr/>
        </p:nvSpPr>
        <p:spPr>
          <a:xfrm>
            <a:off x="6898821" y="2400300"/>
            <a:ext cx="0" cy="0"/>
          </a:xfrm>
          <a:prstGeom prst="rect">
            <a:avLst/>
          </a:prstGeom>
          <a:noFill/>
        </p:spPr>
        <p:txBody>
          <a:bodyPr wrap="none" lIns="0" tIns="0" rIns="0" bIns="0" rtlCol="0">
            <a:noAutofit/>
          </a:bodyPr>
          <a:lstStyle/>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US" sz="1600" b="0" i="0" u="none" strike="noStrike" kern="1200" cap="none" spc="0" normalizeH="0" baseline="0" noProof="0" dirty="0">
              <a:ln>
                <a:noFill/>
              </a:ln>
              <a:solidFill>
                <a:srgbClr val="1D1D1D"/>
              </a:solidFill>
              <a:effectLst/>
              <a:uLnTx/>
              <a:uFillTx/>
              <a:latin typeface="Segoe UI Light"/>
              <a:ea typeface="+mn-ea"/>
              <a:cs typeface="+mn-cs"/>
            </a:endParaRPr>
          </a:p>
        </p:txBody>
      </p:sp>
      <p:pic>
        <p:nvPicPr>
          <p:cNvPr id="3" name="Picture 2" descr="A logo with white text&#10;&#10;Description automatically generated">
            <a:extLst>
              <a:ext uri="{FF2B5EF4-FFF2-40B4-BE49-F238E27FC236}">
                <a16:creationId xmlns:a16="http://schemas.microsoft.com/office/drawing/2014/main" id="{8E247A8D-89F3-8C57-7EDB-084C4882A1B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9917"/>
          <a:stretch/>
        </p:blipFill>
        <p:spPr>
          <a:xfrm>
            <a:off x="-48985" y="-39910"/>
            <a:ext cx="9221090" cy="4431582"/>
          </a:xfrm>
          <a:prstGeom prst="rect">
            <a:avLst/>
          </a:prstGeom>
        </p:spPr>
      </p:pic>
    </p:spTree>
    <p:extLst>
      <p:ext uri="{BB962C8B-B14F-4D97-AF65-F5344CB8AC3E}">
        <p14:creationId xmlns:p14="http://schemas.microsoft.com/office/powerpoint/2010/main" val="17233278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C4686-50C9-0FE0-1BC8-87BE01C85DE2}"/>
              </a:ext>
            </a:extLst>
          </p:cNvPr>
          <p:cNvSpPr txBox="1"/>
          <p:nvPr/>
        </p:nvSpPr>
        <p:spPr>
          <a:xfrm>
            <a:off x="797169" y="1105877"/>
            <a:ext cx="4466493" cy="3223846"/>
          </a:xfrm>
          <a:prstGeom prst="rect">
            <a:avLst/>
          </a:prstGeom>
          <a:noFill/>
        </p:spPr>
        <p:txBody>
          <a:bodyPr wrap="none" lIns="0" tIns="0" rIns="0" bIns="0" rtlCol="0">
            <a:no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a:p>
            <a:pPr marL="0" marR="0" lvl="0" indent="0" algn="l" defTabSz="914378" rtl="0" eaLnBrk="1" fontAlgn="auto" latinLnBrk="0" hangingPunct="1">
              <a:lnSpc>
                <a:spcPct val="113000"/>
              </a:lnSpc>
              <a:spcBef>
                <a:spcPts val="0"/>
              </a:spcBef>
              <a:spcAft>
                <a:spcPts val="6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WordVisi_MSFontService"/>
                <a:ea typeface="+mn-ea"/>
                <a:cs typeface="+mn-cs"/>
              </a:rPr>
              <a:t> </a:t>
            </a:r>
            <a:endParaRPr kumimoji="0" lang="en-GB" sz="1600" b="0" i="0" u="none" strike="noStrike" kern="1200" cap="none" spc="0" normalizeH="0" baseline="0" noProof="0" dirty="0">
              <a:ln>
                <a:noFill/>
              </a:ln>
              <a:solidFill>
                <a:srgbClr val="1D1D1D"/>
              </a:solidFill>
              <a:effectLst/>
              <a:uLnTx/>
              <a:uFillTx/>
              <a:latin typeface="Segoe UI Light"/>
              <a:ea typeface="+mn-ea"/>
              <a:cs typeface="+mn-cs"/>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p:txBody>
      </p:sp>
      <p:pic>
        <p:nvPicPr>
          <p:cNvPr id="4" name="Picture 3" descr="A black background with white text and colorful brush strokes&#10;&#10;Description automatically generated">
            <a:extLst>
              <a:ext uri="{FF2B5EF4-FFF2-40B4-BE49-F238E27FC236}">
                <a16:creationId xmlns:a16="http://schemas.microsoft.com/office/drawing/2014/main" id="{23462B7C-F31B-1949-008F-D02240190D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5" y="215900"/>
            <a:ext cx="6659900" cy="4329723"/>
          </a:xfrm>
          <a:prstGeom prst="rect">
            <a:avLst/>
          </a:prstGeom>
        </p:spPr>
      </p:pic>
    </p:spTree>
    <p:extLst>
      <p:ext uri="{BB962C8B-B14F-4D97-AF65-F5344CB8AC3E}">
        <p14:creationId xmlns:p14="http://schemas.microsoft.com/office/powerpoint/2010/main" val="153208962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5AC4686-50C9-0FE0-1BC8-87BE01C85DE2}"/>
              </a:ext>
            </a:extLst>
          </p:cNvPr>
          <p:cNvSpPr txBox="1"/>
          <p:nvPr/>
        </p:nvSpPr>
        <p:spPr>
          <a:xfrm>
            <a:off x="797169" y="1105877"/>
            <a:ext cx="4466493" cy="3223846"/>
          </a:xfrm>
          <a:prstGeom prst="rect">
            <a:avLst/>
          </a:prstGeom>
          <a:noFill/>
        </p:spPr>
        <p:txBody>
          <a:bodyPr wrap="none" lIns="0" tIns="0" rIns="0" bIns="0" rtlCol="0">
            <a:no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1" i="0" u="none" strike="noStrike" kern="1200" cap="none" spc="0" normalizeH="0" baseline="0" noProof="0" dirty="0">
              <a:ln>
                <a:noFill/>
              </a:ln>
              <a:solidFill>
                <a:srgbClr val="000000"/>
              </a:solidFill>
              <a:effectLst/>
              <a:uLnTx/>
              <a:uFillTx/>
              <a:latin typeface="Segoe UI" panose="020B0502040204020203" pitchFamily="34" charset="0"/>
              <a:ea typeface="+mn-ea"/>
              <a:cs typeface="Segoe UI" panose="020B0502040204020203" pitchFamily="34" charset="0"/>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a:p>
            <a:pPr marL="0" marR="0" lvl="0" indent="0" algn="l" defTabSz="914378" rtl="0" eaLnBrk="1" fontAlgn="auto" latinLnBrk="0" hangingPunct="1">
              <a:lnSpc>
                <a:spcPct val="113000"/>
              </a:lnSpc>
              <a:spcBef>
                <a:spcPts val="0"/>
              </a:spcBef>
              <a:spcAft>
                <a:spcPts val="6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WordVisi_MSFontService"/>
                <a:ea typeface="+mn-ea"/>
                <a:cs typeface="+mn-cs"/>
              </a:rPr>
              <a:t> </a:t>
            </a:r>
            <a:endParaRPr kumimoji="0" lang="en-GB" sz="1600" b="0" i="0" u="none" strike="noStrike" kern="1200" cap="none" spc="0" normalizeH="0" baseline="0" noProof="0" dirty="0">
              <a:ln>
                <a:noFill/>
              </a:ln>
              <a:solidFill>
                <a:srgbClr val="1D1D1D"/>
              </a:solidFill>
              <a:effectLst/>
              <a:uLnTx/>
              <a:uFillTx/>
              <a:latin typeface="Segoe UI Light"/>
              <a:ea typeface="+mn-ea"/>
              <a:cs typeface="+mn-cs"/>
            </a:endParaRPr>
          </a:p>
          <a:p>
            <a:pPr marL="177800" marR="0" lvl="0" indent="-177800" algn="l" defTabSz="914378" rtl="0" eaLnBrk="1" fontAlgn="auto" latinLnBrk="0" hangingPunct="1">
              <a:lnSpc>
                <a:spcPct val="113000"/>
              </a:lnSpc>
              <a:spcBef>
                <a:spcPts val="0"/>
              </a:spcBef>
              <a:spcAft>
                <a:spcPts val="60"/>
              </a:spcAft>
              <a:buClrTx/>
              <a:buSzTx/>
              <a:buFont typeface="Wingdings"/>
              <a:buChar char="n"/>
              <a:tabLst/>
              <a:defRPr/>
            </a:pPr>
            <a:endParaRPr kumimoji="0" lang="en-GB" sz="1600" b="0" i="0" u="none" strike="noStrike" kern="1200" cap="none" spc="0" normalizeH="0" baseline="0" noProof="0" dirty="0">
              <a:ln>
                <a:noFill/>
              </a:ln>
              <a:solidFill>
                <a:srgbClr val="000000"/>
              </a:solidFill>
              <a:effectLst/>
              <a:uLnTx/>
              <a:uFillTx/>
              <a:latin typeface="WordVisi_MSFontService"/>
              <a:ea typeface="+mn-ea"/>
              <a:cs typeface="+mn-cs"/>
            </a:endParaRPr>
          </a:p>
        </p:txBody>
      </p:sp>
      <p:pic>
        <p:nvPicPr>
          <p:cNvPr id="4" name="Picture 3">
            <a:extLst>
              <a:ext uri="{FF2B5EF4-FFF2-40B4-BE49-F238E27FC236}">
                <a16:creationId xmlns:a16="http://schemas.microsoft.com/office/drawing/2014/main" id="{6A57D1F0-0D60-5B5F-F317-020FEFA205C1}"/>
              </a:ext>
            </a:extLst>
          </p:cNvPr>
          <p:cNvPicPr>
            <a:picLocks noChangeAspect="1"/>
          </p:cNvPicPr>
          <p:nvPr/>
        </p:nvPicPr>
        <p:blipFill>
          <a:blip r:embed="rId3"/>
          <a:stretch>
            <a:fillRect/>
          </a:stretch>
        </p:blipFill>
        <p:spPr>
          <a:xfrm>
            <a:off x="168031" y="262060"/>
            <a:ext cx="3464535" cy="4619380"/>
          </a:xfrm>
          <a:prstGeom prst="rect">
            <a:avLst/>
          </a:prstGeom>
        </p:spPr>
      </p:pic>
    </p:spTree>
    <p:extLst>
      <p:ext uri="{BB962C8B-B14F-4D97-AF65-F5344CB8AC3E}">
        <p14:creationId xmlns:p14="http://schemas.microsoft.com/office/powerpoint/2010/main" val="4148510369"/>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oup of people standing in front of a white text&#10;&#10;Description automatically generated">
            <a:extLst>
              <a:ext uri="{FF2B5EF4-FFF2-40B4-BE49-F238E27FC236}">
                <a16:creationId xmlns:a16="http://schemas.microsoft.com/office/drawing/2014/main" id="{F478A098-448C-7B0F-1382-266102CA3F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28" y="100289"/>
            <a:ext cx="3515234" cy="4878766"/>
          </a:xfrm>
          <a:prstGeom prst="rect">
            <a:avLst/>
          </a:prstGeom>
        </p:spPr>
      </p:pic>
    </p:spTree>
    <p:extLst>
      <p:ext uri="{BB962C8B-B14F-4D97-AF65-F5344CB8AC3E}">
        <p14:creationId xmlns:p14="http://schemas.microsoft.com/office/powerpoint/2010/main" val="428607413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newspaper">
            <a:extLst>
              <a:ext uri="{FF2B5EF4-FFF2-40B4-BE49-F238E27FC236}">
                <a16:creationId xmlns:a16="http://schemas.microsoft.com/office/drawing/2014/main" id="{7259F611-33BC-BB7A-C9D4-7BC73459B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45" y="88490"/>
            <a:ext cx="3400574" cy="4836734"/>
          </a:xfrm>
          <a:prstGeom prst="rect">
            <a:avLst/>
          </a:prstGeom>
        </p:spPr>
      </p:pic>
    </p:spTree>
    <p:extLst>
      <p:ext uri="{BB962C8B-B14F-4D97-AF65-F5344CB8AC3E}">
        <p14:creationId xmlns:p14="http://schemas.microsoft.com/office/powerpoint/2010/main" val="243084547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women in a magazine&#10;&#10;Description automatically generated">
            <a:extLst>
              <a:ext uri="{FF2B5EF4-FFF2-40B4-BE49-F238E27FC236}">
                <a16:creationId xmlns:a16="http://schemas.microsoft.com/office/drawing/2014/main" id="{CF00D589-F0C9-BA51-F4A4-30BA0F040A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95" y="64893"/>
            <a:ext cx="3499793" cy="4955458"/>
          </a:xfrm>
          <a:prstGeom prst="rect">
            <a:avLst/>
          </a:prstGeom>
        </p:spPr>
      </p:pic>
    </p:spTree>
    <p:extLst>
      <p:ext uri="{BB962C8B-B14F-4D97-AF65-F5344CB8AC3E}">
        <p14:creationId xmlns:p14="http://schemas.microsoft.com/office/powerpoint/2010/main" val="289172170"/>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A8387-EDC9-62D5-0E96-EA4012DE85E0}"/>
              </a:ext>
            </a:extLst>
          </p:cNvPr>
          <p:cNvSpPr>
            <a:spLocks noGrp="1"/>
          </p:cNvSpPr>
          <p:nvPr>
            <p:ph type="title"/>
          </p:nvPr>
        </p:nvSpPr>
        <p:spPr>
          <a:xfrm>
            <a:off x="350520" y="282576"/>
            <a:ext cx="8079645" cy="795375"/>
          </a:xfrm>
        </p:spPr>
        <p:txBody>
          <a:bodyPr/>
          <a:lstStyle/>
          <a:p>
            <a:r>
              <a:rPr lang="en-GB" sz="2800" dirty="0">
                <a:solidFill>
                  <a:srgbClr val="DC004E"/>
                </a:solidFill>
                <a:effectLst/>
                <a:latin typeface="YACgEcnJpjs 0"/>
                <a:ea typeface="Times New Roman" panose="02020603050405020304" pitchFamily="18" charset="0"/>
              </a:rPr>
              <a:t>Wales TUC Code of conduct</a:t>
            </a:r>
            <a:br>
              <a:rPr lang="en-GB" sz="1400" dirty="0">
                <a:effectLst/>
                <a:latin typeface="Calibri" panose="020F0502020204030204" pitchFamily="34" charset="0"/>
                <a:ea typeface="Calibri" panose="020F0502020204030204" pitchFamily="34" charset="0"/>
              </a:rPr>
            </a:br>
            <a:endParaRPr lang="en-GB" dirty="0"/>
          </a:p>
        </p:txBody>
      </p:sp>
      <p:sp>
        <p:nvSpPr>
          <p:cNvPr id="3" name="Content Placeholder 2">
            <a:extLst>
              <a:ext uri="{FF2B5EF4-FFF2-40B4-BE49-F238E27FC236}">
                <a16:creationId xmlns:a16="http://schemas.microsoft.com/office/drawing/2014/main" id="{A4A293AA-A89F-EA0C-731B-14E3E4F7D56F}"/>
              </a:ext>
            </a:extLst>
          </p:cNvPr>
          <p:cNvSpPr>
            <a:spLocks noGrp="1"/>
          </p:cNvSpPr>
          <p:nvPr>
            <p:ph sz="quarter" idx="11"/>
          </p:nvPr>
        </p:nvSpPr>
        <p:spPr>
          <a:xfrm>
            <a:off x="426720" y="784860"/>
            <a:ext cx="3885085" cy="3512077"/>
          </a:xfrm>
        </p:spPr>
        <p:txBody>
          <a:bodyPr/>
          <a:lstStyle/>
          <a:p>
            <a:r>
              <a:rPr lang="en-GB" sz="1400" dirty="0">
                <a:solidFill>
                  <a:srgbClr val="DC004E"/>
                </a:solidFill>
                <a:effectLst/>
                <a:latin typeface="YACgEcnJpjs 0"/>
                <a:ea typeface="Calibri" panose="020F0502020204030204" pitchFamily="34" charset="0"/>
              </a:rPr>
              <a:t>The TUC is committed to organising activities at which everyone can participate in an inclusive, respectful and safe environment. The TUC has zero tolerance for any type of harassment, including sexual harassment. Aggressive, offensive, intimidatory, disrespectful or unacceptable behaviour or comments will not be tolerated. This supports the commitment set out in the TUC’s rules to promote equality for all and to eliminate all forms of harassment, including sexual harassment, prejudice and unfair discrimination. This policy applies to all aspects of communication at or in connection with an event, including postings on social media. If you have any concerns about behaviour that you want to raise then please contact us by email </a:t>
            </a:r>
            <a:r>
              <a:rPr lang="en-GB" sz="1400" u="sng" dirty="0">
                <a:solidFill>
                  <a:srgbClr val="DC004E"/>
                </a:solidFill>
                <a:effectLst/>
                <a:latin typeface="YACgEcnJpjs 0"/>
                <a:ea typeface="Calibri" panose="020F0502020204030204" pitchFamily="34" charset="0"/>
                <a:hlinkClick r:id="rId2"/>
              </a:rPr>
              <a:t>wtuc@tuc.org.uk</a:t>
            </a:r>
            <a:endParaRPr lang="en-GB" sz="1400" dirty="0">
              <a:effectLst/>
              <a:latin typeface="Calibri" panose="020F0502020204030204" pitchFamily="34" charset="0"/>
              <a:ea typeface="Calibri" panose="020F0502020204030204" pitchFamily="34" charset="0"/>
            </a:endParaRPr>
          </a:p>
          <a:p>
            <a:r>
              <a:rPr lang="en-GB" sz="1400" dirty="0">
                <a:effectLst/>
                <a:latin typeface="Calibri" panose="020F0502020204030204" pitchFamily="34" charset="0"/>
                <a:ea typeface="Calibri" panose="020F0502020204030204" pitchFamily="34" charset="0"/>
              </a:rPr>
              <a:t> </a:t>
            </a:r>
          </a:p>
          <a:p>
            <a:endParaRPr lang="en-GB" sz="1400" dirty="0"/>
          </a:p>
        </p:txBody>
      </p:sp>
      <p:sp>
        <p:nvSpPr>
          <p:cNvPr id="4" name="TextBox 3">
            <a:extLst>
              <a:ext uri="{FF2B5EF4-FFF2-40B4-BE49-F238E27FC236}">
                <a16:creationId xmlns:a16="http://schemas.microsoft.com/office/drawing/2014/main" id="{C3EAF1EC-0668-AF97-CEF2-8835BB15D641}"/>
              </a:ext>
            </a:extLst>
          </p:cNvPr>
          <p:cNvSpPr txBox="1"/>
          <p:nvPr/>
        </p:nvSpPr>
        <p:spPr>
          <a:xfrm>
            <a:off x="4747260" y="282575"/>
            <a:ext cx="4221480" cy="4068445"/>
          </a:xfrm>
          <a:prstGeom prst="rect">
            <a:avLst/>
          </a:prstGeom>
          <a:noFill/>
        </p:spPr>
        <p:txBody>
          <a:bodyPr wrap="none" lIns="0" tIns="0" rIns="0" bIns="0" rtlCol="0">
            <a:noAutofit/>
          </a:bodyPr>
          <a:lstStyle/>
          <a:p>
            <a:r>
              <a:rPr lang="en-GB" sz="2800" dirty="0" err="1">
                <a:solidFill>
                  <a:srgbClr val="DC004E"/>
                </a:solidFill>
                <a:effectLst/>
                <a:latin typeface="YACgEcnJpjs 0"/>
                <a:ea typeface="Calibri" panose="020F0502020204030204" pitchFamily="34" charset="0"/>
              </a:rPr>
              <a:t>Côd</a:t>
            </a:r>
            <a:r>
              <a:rPr lang="en-GB" sz="2800" dirty="0">
                <a:solidFill>
                  <a:srgbClr val="DC004E"/>
                </a:solidFill>
                <a:effectLst/>
                <a:latin typeface="YACgEcnJpjs 0"/>
                <a:ea typeface="Calibri" panose="020F0502020204030204" pitchFamily="34" charset="0"/>
              </a:rPr>
              <a:t> </a:t>
            </a:r>
            <a:r>
              <a:rPr lang="en-GB" sz="2800" dirty="0" err="1">
                <a:solidFill>
                  <a:srgbClr val="DC004E"/>
                </a:solidFill>
                <a:effectLst/>
                <a:latin typeface="YACgEcnJpjs 0"/>
                <a:ea typeface="Calibri" panose="020F0502020204030204" pitchFamily="34" charset="0"/>
              </a:rPr>
              <a:t>Ymddygiad</a:t>
            </a:r>
            <a:endParaRPr lang="en-GB" sz="2800" dirty="0">
              <a:effectLst/>
              <a:latin typeface="Calibri" panose="020F0502020204030204" pitchFamily="34" charset="0"/>
              <a:ea typeface="Calibri" panose="020F0502020204030204" pitchFamily="34" charset="0"/>
            </a:endParaRPr>
          </a:p>
          <a:p>
            <a:r>
              <a:rPr lang="en-GB" sz="1400" dirty="0" err="1">
                <a:solidFill>
                  <a:srgbClr val="DC004E"/>
                </a:solidFill>
                <a:effectLst/>
                <a:latin typeface="YACgEcnJpjs 0"/>
                <a:ea typeface="Calibri" panose="020F0502020204030204" pitchFamily="34" charset="0"/>
              </a:rPr>
              <a:t>Mae’r</a:t>
            </a:r>
            <a:r>
              <a:rPr lang="en-GB" sz="1400" dirty="0">
                <a:solidFill>
                  <a:srgbClr val="DC004E"/>
                </a:solidFill>
                <a:effectLst/>
                <a:latin typeface="YACgEcnJpjs 0"/>
                <a:ea typeface="Calibri" panose="020F0502020204030204" pitchFamily="34" charset="0"/>
              </a:rPr>
              <a:t> TUC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ymrwymedig</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i</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drefnu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gweithgareddau</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lle</a:t>
            </a:r>
            <a:r>
              <a:rPr lang="en-GB" sz="1400" dirty="0">
                <a:solidFill>
                  <a:srgbClr val="DC004E"/>
                </a:solidFill>
                <a:effectLst/>
                <a:latin typeface="YACgEcnJpjs 0"/>
                <a:ea typeface="Calibri" panose="020F0502020204030204" pitchFamily="34" charset="0"/>
              </a:rPr>
              <a:t> y gall </a:t>
            </a:r>
            <a:r>
              <a:rPr lang="en-GB" sz="1400" dirty="0" err="1">
                <a:solidFill>
                  <a:srgbClr val="DC004E"/>
                </a:solidFill>
                <a:effectLst/>
                <a:latin typeface="YACgEcnJpjs 0"/>
                <a:ea typeface="Calibri" panose="020F0502020204030204" pitchFamily="34" charset="0"/>
              </a:rPr>
              <a:t>pawb</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gyfrannu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ynddyn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nhw</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mewn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amgylchedd</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cynhwysol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parchus</a:t>
            </a:r>
            <a:r>
              <a:rPr lang="en-GB" sz="1400" dirty="0">
                <a:solidFill>
                  <a:srgbClr val="DC004E"/>
                </a:solidFill>
                <a:effectLst/>
                <a:latin typeface="YACgEcnJpjs 0"/>
                <a:ea typeface="Calibri" panose="020F0502020204030204" pitchFamily="34" charset="0"/>
              </a:rPr>
              <a:t> a </a:t>
            </a:r>
            <a:r>
              <a:rPr lang="en-GB" sz="1400" dirty="0" err="1">
                <a:solidFill>
                  <a:srgbClr val="DC004E"/>
                </a:solidFill>
                <a:effectLst/>
                <a:latin typeface="YACgEcnJpjs 0"/>
                <a:ea typeface="Calibri" panose="020F0502020204030204" pitchFamily="34" charset="0"/>
              </a:rPr>
              <a:t>diogel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Nid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oes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gan</a:t>
            </a:r>
            <a:r>
              <a:rPr lang="en-GB" sz="1400" dirty="0">
                <a:solidFill>
                  <a:srgbClr val="DC004E"/>
                </a:solidFill>
                <a:effectLst/>
                <a:latin typeface="YACgEcnJpjs 0"/>
                <a:ea typeface="Calibri" panose="020F0502020204030204" pitchFamily="34" charset="0"/>
              </a:rPr>
              <a:t> y TUC </a:t>
            </a:r>
            <a:r>
              <a:rPr lang="en-GB" sz="1400" dirty="0" err="1">
                <a:solidFill>
                  <a:srgbClr val="DC004E"/>
                </a:solidFill>
                <a:effectLst/>
                <a:latin typeface="YACgEcnJpjs 0"/>
                <a:ea typeface="Calibri" panose="020F0502020204030204" pitchFamily="34" charset="0"/>
              </a:rPr>
              <a:t>unrhyw</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oddefgarwch</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tuag</a:t>
            </a:r>
            <a:r>
              <a:rPr lang="en-GB" sz="1400" dirty="0">
                <a:solidFill>
                  <a:srgbClr val="DC004E"/>
                </a:solidFill>
                <a:effectLst/>
                <a:latin typeface="YACgEcnJpjs 0"/>
                <a:ea typeface="Calibri" panose="020F0502020204030204" pitchFamily="34" charset="0"/>
              </a:rPr>
              <a:t> at </a:t>
            </a:r>
            <a:r>
              <a:rPr lang="en-GB" sz="1400" dirty="0" err="1">
                <a:solidFill>
                  <a:srgbClr val="DC004E"/>
                </a:solidFill>
                <a:effectLst/>
                <a:latin typeface="YACgEcnJpjs 0"/>
                <a:ea typeface="Calibri" panose="020F0502020204030204" pitchFamily="34" charset="0"/>
              </a:rPr>
              <a:t>unrhyw</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fath</a:t>
            </a:r>
            <a:r>
              <a:rPr lang="en-GB" sz="1400" dirty="0">
                <a:solidFill>
                  <a:srgbClr val="DC004E"/>
                </a:solidFill>
                <a:effectLst/>
                <a:latin typeface="YACgEcnJpjs 0"/>
                <a:ea typeface="Calibri" panose="020F0502020204030204" pitchFamily="34" charset="0"/>
              </a:rPr>
              <a:t> o </a:t>
            </a:r>
            <a:r>
              <a:rPr lang="en-GB" sz="1400" dirty="0" err="1">
                <a:solidFill>
                  <a:srgbClr val="DC004E"/>
                </a:solidFill>
                <a:effectLst/>
                <a:latin typeface="YACgEcnJpjs 0"/>
                <a:ea typeface="Calibri" panose="020F0502020204030204" pitchFamily="34" charset="0"/>
              </a:rPr>
              <a:t>aflonyddu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gan</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gynnwys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aflonyddu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rhywiol</a:t>
            </a:r>
            <a:r>
              <a:rPr lang="en-GB" sz="1400" dirty="0">
                <a:solidFill>
                  <a:srgbClr val="DC004E"/>
                </a:solidFill>
                <a:effectLst/>
                <a:latin typeface="YACgEcnJpjs 0"/>
                <a:ea typeface="Calibri" panose="020F0502020204030204" pitchFamily="34" charset="0"/>
              </a:rPr>
              <a:t>. Ni </a:t>
            </a:r>
            <a:r>
              <a:rPr lang="en-GB" sz="1400" dirty="0" err="1">
                <a:solidFill>
                  <a:srgbClr val="DC004E"/>
                </a:solidFill>
                <a:effectLst/>
                <a:latin typeface="YACgEcnJpjs 0"/>
                <a:ea typeface="Calibri" panose="020F0502020204030204" pitchFamily="34" charset="0"/>
              </a:rPr>
              <a:t>fydd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unrhyw</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ymddygiadau</a:t>
            </a:r>
            <a:endParaRPr lang="en-GB" sz="1400" dirty="0">
              <a:solidFill>
                <a:srgbClr val="DC004E"/>
              </a:solidFill>
              <a:effectLst/>
              <a:latin typeface="YACgEcnJpjs 0"/>
              <a:ea typeface="Calibri" panose="020F0502020204030204" pitchFamily="34" charset="0"/>
            </a:endParaRPr>
          </a:p>
          <a:p>
            <a:r>
              <a:rPr lang="en-GB" sz="1400" dirty="0">
                <a:solidFill>
                  <a:srgbClr val="DC004E"/>
                </a:solidFill>
                <a:effectLst/>
                <a:latin typeface="YACgEcnJpjs 0"/>
                <a:ea typeface="Calibri" panose="020F0502020204030204" pitchFamily="34" charset="0"/>
              </a:rPr>
              <a:t>neu </a:t>
            </a:r>
            <a:r>
              <a:rPr lang="en-GB" sz="1400" dirty="0" err="1">
                <a:solidFill>
                  <a:srgbClr val="DC004E"/>
                </a:solidFill>
                <a:effectLst/>
                <a:latin typeface="YACgEcnJpjs 0"/>
                <a:ea typeface="Calibri" panose="020F0502020204030204" pitchFamily="34" charset="0"/>
              </a:rPr>
              <a:t>sylwadau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ymosodol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sarhaus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bygythiol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amharchus</a:t>
            </a:r>
            <a:endParaRPr lang="en-GB" sz="1400" dirty="0">
              <a:solidFill>
                <a:srgbClr val="DC004E"/>
              </a:solidFill>
              <a:effectLst/>
              <a:latin typeface="YACgEcnJpjs 0"/>
              <a:ea typeface="Calibri" panose="020F0502020204030204" pitchFamily="34" charset="0"/>
            </a:endParaRPr>
          </a:p>
          <a:p>
            <a:r>
              <a:rPr lang="en-GB" sz="1400" dirty="0">
                <a:solidFill>
                  <a:srgbClr val="DC004E"/>
                </a:solidFill>
                <a:effectLst/>
                <a:latin typeface="YACgEcnJpjs 0"/>
                <a:ea typeface="Calibri" panose="020F0502020204030204" pitchFamily="34" charset="0"/>
              </a:rPr>
              <a:t>neu </a:t>
            </a:r>
            <a:r>
              <a:rPr lang="en-GB" sz="1400" dirty="0" err="1">
                <a:solidFill>
                  <a:srgbClr val="DC004E"/>
                </a:solidFill>
                <a:effectLst/>
                <a:latin typeface="YACgEcnJpjs 0"/>
                <a:ea typeface="Calibri" panose="020F0502020204030204" pitchFamily="34" charset="0"/>
              </a:rPr>
              <a:t>annerbyniol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cael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eu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goddef</a:t>
            </a:r>
            <a:r>
              <a:rPr lang="en-GB" sz="1400" dirty="0">
                <a:solidFill>
                  <a:srgbClr val="DC004E"/>
                </a:solidFill>
                <a:effectLst/>
                <a:latin typeface="YACgEcnJpjs 0"/>
                <a:ea typeface="Calibri" panose="020F0502020204030204" pitchFamily="34" charset="0"/>
              </a:rPr>
              <a:t>. Mae </a:t>
            </a:r>
            <a:r>
              <a:rPr lang="en-GB" sz="1400" dirty="0" err="1">
                <a:solidFill>
                  <a:srgbClr val="DC004E"/>
                </a:solidFill>
                <a:effectLst/>
                <a:latin typeface="YACgEcnJpjs 0"/>
                <a:ea typeface="Calibri" panose="020F0502020204030204" pitchFamily="34" charset="0"/>
              </a:rPr>
              <a:t>hyn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cefnogi’r</a:t>
            </a:r>
            <a:endParaRPr lang="en-GB" sz="1400" dirty="0">
              <a:solidFill>
                <a:srgbClr val="DC004E"/>
              </a:solidFill>
              <a:effectLst/>
              <a:latin typeface="YACgEcnJpjs 0"/>
              <a:ea typeface="Calibri" panose="020F0502020204030204" pitchFamily="34" charset="0"/>
            </a:endParaRPr>
          </a:p>
          <a:p>
            <a:r>
              <a:rPr lang="en-GB" sz="1400" dirty="0" err="1">
                <a:solidFill>
                  <a:srgbClr val="DC004E"/>
                </a:solidFill>
                <a:effectLst/>
                <a:latin typeface="YACgEcnJpjs 0"/>
                <a:ea typeface="Calibri" panose="020F0502020204030204" pitchFamily="34" charset="0"/>
              </a:rPr>
              <a:t>ymrwymiad</a:t>
            </a:r>
            <a:r>
              <a:rPr lang="en-GB" sz="1400" dirty="0">
                <a:solidFill>
                  <a:srgbClr val="DC004E"/>
                </a:solidFill>
                <a:effectLst/>
                <a:latin typeface="YACgEcnJpjs 0"/>
                <a:ea typeface="Calibri" panose="020F0502020204030204" pitchFamily="34" charset="0"/>
              </a:rPr>
              <a:t> a </a:t>
            </a:r>
            <a:r>
              <a:rPr lang="en-GB" sz="1400" dirty="0" err="1">
                <a:solidFill>
                  <a:srgbClr val="DC004E"/>
                </a:solidFill>
                <a:effectLst/>
                <a:latin typeface="YACgEcnJpjs 0"/>
                <a:ea typeface="Calibri" panose="020F0502020204030204" pitchFamily="34" charset="0"/>
              </a:rPr>
              <a:t>osodwyd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rheolau’r</a:t>
            </a:r>
            <a:r>
              <a:rPr lang="en-GB" sz="1400" dirty="0">
                <a:solidFill>
                  <a:srgbClr val="DC004E"/>
                </a:solidFill>
                <a:effectLst/>
                <a:latin typeface="YACgEcnJpjs 0"/>
                <a:ea typeface="Calibri" panose="020F0502020204030204" pitchFamily="34" charset="0"/>
              </a:rPr>
              <a:t> TUC </a:t>
            </a:r>
            <a:r>
              <a:rPr lang="en-GB" sz="1400" dirty="0" err="1">
                <a:solidFill>
                  <a:srgbClr val="DC004E"/>
                </a:solidFill>
                <a:effectLst/>
                <a:latin typeface="YACgEcnJpjs 0"/>
                <a:ea typeface="Calibri" panose="020F0502020204030204" pitchFamily="34" charset="0"/>
              </a:rPr>
              <a:t>i</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hyrwyddo</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cydraddoldeb</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i</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bawb</a:t>
            </a:r>
            <a:r>
              <a:rPr lang="en-GB" sz="1400" dirty="0">
                <a:solidFill>
                  <a:srgbClr val="DC004E"/>
                </a:solidFill>
                <a:effectLst/>
                <a:latin typeface="YACgEcnJpjs 0"/>
                <a:ea typeface="Calibri" panose="020F0502020204030204" pitchFamily="34" charset="0"/>
              </a:rPr>
              <a:t> a </a:t>
            </a:r>
            <a:r>
              <a:rPr lang="en-GB" sz="1400" dirty="0" err="1">
                <a:solidFill>
                  <a:srgbClr val="DC004E"/>
                </a:solidFill>
                <a:effectLst/>
                <a:latin typeface="YACgEcnJpjs 0"/>
                <a:ea typeface="Calibri" panose="020F0502020204030204" pitchFamily="34" charset="0"/>
              </a:rPr>
              <a:t>chael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gwared</a:t>
            </a:r>
            <a:r>
              <a:rPr lang="en-GB" sz="1400" dirty="0">
                <a:solidFill>
                  <a:srgbClr val="DC004E"/>
                </a:solidFill>
                <a:effectLst/>
                <a:latin typeface="YACgEcnJpjs 0"/>
                <a:ea typeface="Calibri" panose="020F0502020204030204" pitchFamily="34" charset="0"/>
              </a:rPr>
              <a:t> â </a:t>
            </a:r>
            <a:r>
              <a:rPr lang="en-GB" sz="1400" dirty="0" err="1">
                <a:solidFill>
                  <a:srgbClr val="DC004E"/>
                </a:solidFill>
                <a:effectLst/>
                <a:latin typeface="YACgEcnJpjs 0"/>
                <a:ea typeface="Calibri" panose="020F0502020204030204" pitchFamily="34" charset="0"/>
              </a:rPr>
              <a:t>phob</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ffurf</a:t>
            </a:r>
            <a:r>
              <a:rPr lang="en-GB" sz="1400" dirty="0">
                <a:solidFill>
                  <a:srgbClr val="DC004E"/>
                </a:solidFill>
                <a:effectLst/>
                <a:latin typeface="YACgEcnJpjs 0"/>
                <a:ea typeface="Calibri" panose="020F0502020204030204" pitchFamily="34" charset="0"/>
              </a:rPr>
              <a:t> o</a:t>
            </a:r>
          </a:p>
          <a:p>
            <a:r>
              <a:rPr lang="en-GB" sz="1400" dirty="0" err="1">
                <a:solidFill>
                  <a:srgbClr val="DC004E"/>
                </a:solidFill>
                <a:effectLst/>
                <a:latin typeface="YACgEcnJpjs 0"/>
                <a:ea typeface="Calibri" panose="020F0502020204030204" pitchFamily="34" charset="0"/>
              </a:rPr>
              <a:t>aflonyddu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gan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gynnwys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aflonyddu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rhywiol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rhagfarn</a:t>
            </a:r>
            <a:r>
              <a:rPr lang="en-GB" sz="1400" dirty="0">
                <a:solidFill>
                  <a:srgbClr val="DC004E"/>
                </a:solidFill>
                <a:effectLst/>
                <a:latin typeface="YACgEcnJpjs 0"/>
                <a:ea typeface="Calibri" panose="020F0502020204030204" pitchFamily="34" charset="0"/>
              </a:rPr>
              <a:t> a </a:t>
            </a:r>
          </a:p>
          <a:p>
            <a:r>
              <a:rPr lang="en-GB" sz="1400" dirty="0" err="1">
                <a:solidFill>
                  <a:srgbClr val="DC004E"/>
                </a:solidFill>
                <a:effectLst/>
                <a:latin typeface="YACgEcnJpjs 0"/>
                <a:ea typeface="Calibri" panose="020F0502020204030204" pitchFamily="34" charset="0"/>
              </a:rPr>
              <a:t>gwahaniaethu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annheg</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Mae’r</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polisi</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hwn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berthnasol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i</a:t>
            </a:r>
            <a:r>
              <a:rPr lang="en-GB" sz="1400" dirty="0">
                <a:solidFill>
                  <a:srgbClr val="DC004E"/>
                </a:solidFill>
                <a:effectLst/>
                <a:latin typeface="YACgEcnJpjs 0"/>
                <a:ea typeface="Calibri" panose="020F0502020204030204" pitchFamily="34" charset="0"/>
              </a:rPr>
              <a:t> </a:t>
            </a:r>
          </a:p>
          <a:p>
            <a:r>
              <a:rPr lang="en-GB" sz="1400" dirty="0">
                <a:solidFill>
                  <a:srgbClr val="DC004E"/>
                </a:solidFill>
                <a:effectLst/>
                <a:latin typeface="YACgEcnJpjs 0"/>
                <a:ea typeface="Calibri" panose="020F0502020204030204" pitchFamily="34" charset="0"/>
              </a:rPr>
              <a:t>bob </a:t>
            </a:r>
            <a:r>
              <a:rPr lang="en-GB" sz="1400" dirty="0" err="1">
                <a:solidFill>
                  <a:srgbClr val="DC004E"/>
                </a:solidFill>
                <a:effectLst/>
                <a:latin typeface="YACgEcnJpjs 0"/>
                <a:ea typeface="Calibri" panose="020F0502020204030204" pitchFamily="34" charset="0"/>
              </a:rPr>
              <a:t>agwedd</a:t>
            </a:r>
            <a:r>
              <a:rPr lang="en-GB" sz="1400" dirty="0">
                <a:solidFill>
                  <a:srgbClr val="DC004E"/>
                </a:solidFill>
                <a:effectLst/>
                <a:latin typeface="YACgEcnJpjs 0"/>
                <a:ea typeface="Calibri" panose="020F0502020204030204" pitchFamily="34" charset="0"/>
              </a:rPr>
              <a:t> o </a:t>
            </a:r>
            <a:r>
              <a:rPr lang="en-GB" sz="1400" dirty="0" err="1">
                <a:solidFill>
                  <a:srgbClr val="DC004E"/>
                </a:solidFill>
                <a:effectLst/>
                <a:latin typeface="YACgEcnJpjs 0"/>
                <a:ea typeface="Calibri" panose="020F0502020204030204" pitchFamily="34" charset="0"/>
              </a:rPr>
              <a:t>gyfathrebu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mewn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digwyddiad</a:t>
            </a:r>
            <a:r>
              <a:rPr lang="en-GB" sz="1400" dirty="0">
                <a:solidFill>
                  <a:srgbClr val="DC004E"/>
                </a:solidFill>
                <a:effectLst/>
                <a:latin typeface="YACgEcnJpjs 0"/>
                <a:ea typeface="Calibri" panose="020F0502020204030204" pitchFamily="34" charset="0"/>
              </a:rPr>
              <a:t> neu </a:t>
            </a:r>
            <a:r>
              <a:rPr lang="en-GB" sz="1400" dirty="0" err="1">
                <a:solidFill>
                  <a:srgbClr val="DC004E"/>
                </a:solidFill>
                <a:effectLst/>
                <a:latin typeface="YACgEcnJpjs 0"/>
                <a:ea typeface="Calibri" panose="020F0502020204030204" pitchFamily="34" charset="0"/>
              </a:rPr>
              <a:t>mewn</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cysylltiad</a:t>
            </a:r>
            <a:r>
              <a:rPr lang="en-GB" sz="1400" dirty="0">
                <a:solidFill>
                  <a:srgbClr val="DC004E"/>
                </a:solidFill>
                <a:effectLst/>
                <a:latin typeface="YACgEcnJpjs 0"/>
                <a:ea typeface="Calibri" panose="020F0502020204030204" pitchFamily="34" charset="0"/>
              </a:rPr>
              <a:t> â </a:t>
            </a:r>
            <a:r>
              <a:rPr lang="en-GB" sz="1400" dirty="0" err="1">
                <a:solidFill>
                  <a:srgbClr val="DC004E"/>
                </a:solidFill>
                <a:effectLst/>
                <a:latin typeface="YACgEcnJpjs 0"/>
                <a:ea typeface="Calibri" panose="020F0502020204030204" pitchFamily="34" charset="0"/>
              </a:rPr>
              <a:t>digwyddiad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gan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gynnwys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postiadau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ar</a:t>
            </a:r>
            <a:r>
              <a:rPr lang="en-GB" sz="1400" dirty="0">
                <a:solidFill>
                  <a:srgbClr val="DC004E"/>
                </a:solidFill>
                <a:effectLst/>
                <a:latin typeface="YACgEcnJpjs 0"/>
                <a:ea typeface="Calibri" panose="020F0502020204030204" pitchFamily="34" charset="0"/>
              </a:rPr>
              <a:t> y </a:t>
            </a:r>
          </a:p>
          <a:p>
            <a:r>
              <a:rPr lang="en-GB" sz="1400" dirty="0" err="1">
                <a:solidFill>
                  <a:srgbClr val="DC004E"/>
                </a:solidFill>
                <a:effectLst/>
                <a:latin typeface="YACgEcnJpjs 0"/>
                <a:ea typeface="Calibri" panose="020F0502020204030204" pitchFamily="34" charset="0"/>
              </a:rPr>
              <a:t>cyfryngau</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cymdeithasol</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Os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oes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gennych</a:t>
            </a:r>
            <a:r>
              <a:rPr lang="en-GB" sz="1400" dirty="0">
                <a:solidFill>
                  <a:srgbClr val="DC004E"/>
                </a:solidFill>
                <a:effectLst/>
                <a:latin typeface="YACgEcnJpjs 0"/>
                <a:ea typeface="Calibri" panose="020F0502020204030204" pitchFamily="34" charset="0"/>
              </a:rPr>
              <a:t> chi </a:t>
            </a:r>
            <a:r>
              <a:rPr lang="en-GB" sz="1400" dirty="0" err="1">
                <a:solidFill>
                  <a:srgbClr val="DC004E"/>
                </a:solidFill>
                <a:effectLst/>
                <a:latin typeface="YACgEcnJpjs 0"/>
                <a:ea typeface="Calibri" panose="020F0502020204030204" pitchFamily="34" charset="0"/>
              </a:rPr>
              <a:t>unrhyw</a:t>
            </a:r>
            <a:endParaRPr lang="en-GB" sz="1400" dirty="0">
              <a:solidFill>
                <a:srgbClr val="DC004E"/>
              </a:solidFill>
              <a:effectLst/>
              <a:latin typeface="YACgEcnJpjs 0"/>
              <a:ea typeface="Calibri" panose="020F0502020204030204" pitchFamily="34" charset="0"/>
            </a:endParaRPr>
          </a:p>
          <a:p>
            <a:r>
              <a:rPr lang="en-GB" sz="1400" dirty="0" err="1">
                <a:solidFill>
                  <a:srgbClr val="DC004E"/>
                </a:solidFill>
                <a:latin typeface="YACgEcnJpjs 0"/>
                <a:ea typeface="Calibri" panose="020F0502020204030204" pitchFamily="34" charset="0"/>
              </a:rPr>
              <a:t>b</a:t>
            </a:r>
            <a:r>
              <a:rPr lang="en-GB" sz="1400" dirty="0" err="1">
                <a:solidFill>
                  <a:srgbClr val="DC004E"/>
                </a:solidFill>
                <a:effectLst/>
                <a:latin typeface="YACgEcnJpjs 0"/>
                <a:ea typeface="Calibri" panose="020F0502020204030204" pitchFamily="34" charset="0"/>
              </a:rPr>
              <a:t>ryderon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ynglŷn</a:t>
            </a:r>
            <a:r>
              <a:rPr lang="en-GB" sz="1400" dirty="0">
                <a:solidFill>
                  <a:srgbClr val="DC004E"/>
                </a:solidFill>
                <a:effectLst/>
                <a:latin typeface="YACgEcnJpjs 0"/>
                <a:ea typeface="Calibri" panose="020F0502020204030204" pitchFamily="34" charset="0"/>
              </a:rPr>
              <a:t> ag </a:t>
            </a:r>
            <a:r>
              <a:rPr lang="en-GB" sz="1400" dirty="0" err="1">
                <a:solidFill>
                  <a:srgbClr val="DC004E"/>
                </a:solidFill>
                <a:effectLst/>
                <a:latin typeface="YACgEcnJpjs 0"/>
                <a:ea typeface="Calibri" panose="020F0502020204030204" pitchFamily="34" charset="0"/>
              </a:rPr>
              <a:t>ymddygiad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yr</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ydych</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chi’n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dymuno</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eu</a:t>
            </a:r>
            <a:r>
              <a:rPr lang="en-GB" sz="1400" dirty="0">
                <a:solidFill>
                  <a:srgbClr val="DC004E"/>
                </a:solidFill>
                <a:effectLst/>
                <a:latin typeface="YACgEcnJpjs 0"/>
                <a:ea typeface="Calibri" panose="020F0502020204030204" pitchFamily="34" charset="0"/>
              </a:rPr>
              <a:t> </a:t>
            </a:r>
          </a:p>
          <a:p>
            <a:r>
              <a:rPr lang="en-GB" sz="1400" dirty="0" err="1">
                <a:solidFill>
                  <a:srgbClr val="DC004E"/>
                </a:solidFill>
                <a:effectLst/>
                <a:latin typeface="YACgEcnJpjs 0"/>
                <a:ea typeface="Calibri" panose="020F0502020204030204" pitchFamily="34" charset="0"/>
              </a:rPr>
              <a:t>trafod</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cysylltwch</a:t>
            </a:r>
            <a:r>
              <a:rPr lang="en-GB" sz="1400" dirty="0">
                <a:solidFill>
                  <a:srgbClr val="DC004E"/>
                </a:solidFill>
                <a:effectLst/>
                <a:latin typeface="YACgEcnJpjs 0"/>
                <a:ea typeface="Calibri" panose="020F0502020204030204" pitchFamily="34" charset="0"/>
              </a:rPr>
              <a:t> â </a:t>
            </a:r>
            <a:r>
              <a:rPr lang="en-GB" sz="1400" dirty="0" err="1">
                <a:solidFill>
                  <a:srgbClr val="DC004E"/>
                </a:solidFill>
                <a:effectLst/>
                <a:latin typeface="YACgEcnJpjs 0"/>
                <a:ea typeface="Calibri" panose="020F0502020204030204" pitchFamily="34" charset="0"/>
              </a:rPr>
              <a:t>ni</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drwy</a:t>
            </a:r>
            <a:r>
              <a:rPr lang="en-GB" sz="1400" dirty="0">
                <a:solidFill>
                  <a:srgbClr val="DC004E"/>
                </a:solidFill>
                <a:effectLst/>
                <a:latin typeface="YACgEcnJpjs 0"/>
                <a:ea typeface="Calibri" panose="020F0502020204030204" pitchFamily="34" charset="0"/>
              </a:rPr>
              <a:t> e-</a:t>
            </a:r>
            <a:r>
              <a:rPr lang="en-GB" sz="1400" dirty="0" err="1">
                <a:solidFill>
                  <a:srgbClr val="DC004E"/>
                </a:solidFill>
                <a:effectLst/>
                <a:latin typeface="YACgEcnJpjs 0"/>
                <a:ea typeface="Calibri" panose="020F0502020204030204" pitchFamily="34" charset="0"/>
              </a:rPr>
              <a:t>bost</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os</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gwelwch</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yn</a:t>
            </a:r>
            <a:r>
              <a:rPr lang="en-GB" sz="1400" dirty="0">
                <a:solidFill>
                  <a:srgbClr val="DC004E"/>
                </a:solidFill>
                <a:effectLst/>
                <a:latin typeface="YACgEcnJpjs 0"/>
                <a:ea typeface="Calibri" panose="020F0502020204030204" pitchFamily="34" charset="0"/>
              </a:rPr>
              <a:t> </a:t>
            </a:r>
            <a:r>
              <a:rPr lang="en-GB" sz="1400" dirty="0" err="1">
                <a:solidFill>
                  <a:srgbClr val="DC004E"/>
                </a:solidFill>
                <a:effectLst/>
                <a:latin typeface="YACgEcnJpjs 0"/>
                <a:ea typeface="Calibri" panose="020F0502020204030204" pitchFamily="34" charset="0"/>
              </a:rPr>
              <a:t>dda</a:t>
            </a:r>
            <a:r>
              <a:rPr lang="en-GB" sz="1400" dirty="0">
                <a:solidFill>
                  <a:srgbClr val="DC004E"/>
                </a:solidFill>
                <a:effectLst/>
                <a:latin typeface="YACgEcnJpjs 0"/>
                <a:ea typeface="Calibri" panose="020F0502020204030204" pitchFamily="34" charset="0"/>
              </a:rPr>
              <a:t>:</a:t>
            </a:r>
          </a:p>
          <a:p>
            <a:r>
              <a:rPr lang="en-GB" sz="1400" dirty="0">
                <a:solidFill>
                  <a:srgbClr val="DC004E"/>
                </a:solidFill>
                <a:effectLst/>
                <a:latin typeface="YACgEcnJpjs 0"/>
                <a:ea typeface="Calibri" panose="020F0502020204030204" pitchFamily="34" charset="0"/>
              </a:rPr>
              <a:t> </a:t>
            </a:r>
            <a:r>
              <a:rPr lang="en-GB" sz="1400" u="sng" dirty="0">
                <a:solidFill>
                  <a:srgbClr val="DC004E"/>
                </a:solidFill>
                <a:effectLst/>
                <a:latin typeface="YACgEcnJpjs 0"/>
                <a:ea typeface="Calibri" panose="020F0502020204030204" pitchFamily="34" charset="0"/>
                <a:hlinkClick r:id="rId2"/>
              </a:rPr>
              <a:t>wtuc@tuc.org.uk</a:t>
            </a:r>
            <a:endParaRPr lang="en-GB"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4125641223"/>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r>
              <a:rPr lang="cy-GB" dirty="0"/>
              <a:t>Ydych chi’n dysgu ar hyn o bryd?</a:t>
            </a:r>
          </a:p>
          <a:p>
            <a:pPr lvl="1">
              <a:buClr>
                <a:schemeClr val="accent6"/>
              </a:buClr>
            </a:pPr>
            <a:r>
              <a:rPr lang="cy-GB" dirty="0"/>
              <a:t>Os nad ydych chi, pam?</a:t>
            </a:r>
          </a:p>
          <a:p>
            <a:pPr marL="431800" lvl="2" indent="-215900"/>
            <a:r>
              <a:rPr lang="cy-GB" dirty="0"/>
              <a:t>Sut gallwch chi oresgyn eich rhwystrau eich hun?</a:t>
            </a:r>
            <a:endParaRPr lang="en-GB" dirty="0"/>
          </a:p>
        </p:txBody>
      </p:sp>
      <p:sp>
        <p:nvSpPr>
          <p:cNvPr id="13" name="Title 12"/>
          <p:cNvSpPr>
            <a:spLocks noGrp="1"/>
          </p:cNvSpPr>
          <p:nvPr>
            <p:ph type="title"/>
          </p:nvPr>
        </p:nvSpPr>
        <p:spPr/>
        <p:txBody>
          <a:bodyPr/>
          <a:lstStyle/>
          <a:p>
            <a:r>
              <a:rPr lang="en-GB" dirty="0" err="1">
                <a:latin typeface="Rockwell"/>
                <a:cs typeface="Segoe UI"/>
              </a:rPr>
              <a:t>Rhwystrau</a:t>
            </a:r>
            <a:r>
              <a:rPr lang="en-GB" dirty="0">
                <a:latin typeface="Rockwell"/>
                <a:cs typeface="Segoe UI"/>
              </a:rPr>
              <a:t> </a:t>
            </a:r>
            <a:r>
              <a:rPr lang="en-GB" dirty="0" err="1">
                <a:latin typeface="Rockwell"/>
                <a:cs typeface="Segoe UI"/>
              </a:rPr>
              <a:t>rhag</a:t>
            </a:r>
            <a:r>
              <a:rPr lang="en-GB" dirty="0">
                <a:latin typeface="Rockwell"/>
                <a:cs typeface="Segoe UI"/>
              </a:rPr>
              <a:t> </a:t>
            </a:r>
            <a:r>
              <a:rPr lang="en-GB" dirty="0" err="1">
                <a:latin typeface="Rockwell"/>
                <a:cs typeface="Segoe UI"/>
              </a:rPr>
              <a:t>dysgu</a:t>
            </a:r>
            <a:endParaRPr lang="en-GB" dirty="0">
              <a:latin typeface="Rockwell"/>
              <a:cs typeface="Segoe UI"/>
            </a:endParaRP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5124" y="282576"/>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Barriers to learning</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r>
              <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rPr>
              <a:t>Are you currently learning?</a:t>
            </a:r>
          </a:p>
          <a:p>
            <a:pPr marL="215995" marR="0" lvl="1" indent="-215995" algn="l" defTabSz="268281" rtl="0" eaLnBrk="1" fontAlgn="auto" latinLnBrk="0" hangingPunct="1">
              <a:lnSpc>
                <a:spcPct val="100000"/>
              </a:lnSpc>
              <a:spcBef>
                <a:spcPts val="0"/>
              </a:spcBef>
              <a:spcAft>
                <a:spcPts val="1000"/>
              </a:spcAft>
              <a:buClr>
                <a:srgbClr val="DC004E"/>
              </a:buClr>
              <a:buSzPct val="100000"/>
              <a:buFont typeface="Arial" pitchFamily="34" charset="0"/>
              <a:buChar char="•"/>
              <a:tabLst/>
              <a:defRPr/>
            </a:pPr>
            <a:r>
              <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rPr>
              <a:t>If no, why?</a:t>
            </a:r>
          </a:p>
          <a:p>
            <a:pPr marL="215995" marR="0" lvl="1" indent="-215995" algn="l" defTabSz="268281" rtl="0" eaLnBrk="1" fontAlgn="auto" latinLnBrk="0" hangingPunct="1">
              <a:lnSpc>
                <a:spcPct val="100000"/>
              </a:lnSpc>
              <a:spcBef>
                <a:spcPts val="0"/>
              </a:spcBef>
              <a:spcAft>
                <a:spcPts val="1000"/>
              </a:spcAft>
              <a:buClr>
                <a:srgbClr val="DC004E"/>
              </a:buClr>
              <a:buSzPct val="100000"/>
              <a:buFont typeface="Arial" pitchFamily="34" charset="0"/>
              <a:buChar char="•"/>
              <a:tabLst/>
              <a:defRPr/>
            </a:pPr>
            <a:r>
              <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rPr>
              <a:t>How can you overcome your own barriers?</a:t>
            </a:r>
          </a:p>
        </p:txBody>
      </p:sp>
    </p:spTree>
    <p:extLst>
      <p:ext uri="{BB962C8B-B14F-4D97-AF65-F5344CB8AC3E}">
        <p14:creationId xmlns:p14="http://schemas.microsoft.com/office/powerpoint/2010/main" val="227426276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pPr marL="342900" lvl="1" indent="-342900">
              <a:buClr>
                <a:schemeClr val="accent6"/>
              </a:buClr>
              <a:buFont typeface="+mj-lt"/>
              <a:buAutoNum type="arabicPeriod"/>
            </a:pPr>
            <a:r>
              <a:rPr lang="cy-GB" dirty="0">
                <a:latin typeface="Segoe UI"/>
                <a:cs typeface="Segoe UI"/>
              </a:rPr>
              <a:t>Datblygu CV a Chamu Ymlaen yn eich Gyrfa</a:t>
            </a:r>
          </a:p>
          <a:p>
            <a:pPr marL="342900" lvl="1" indent="-342900">
              <a:buClr>
                <a:schemeClr val="accent6"/>
              </a:buClr>
              <a:buFont typeface="+mj-lt"/>
              <a:buAutoNum type="arabicPeriod"/>
            </a:pPr>
            <a:r>
              <a:rPr lang="cy-GB" dirty="0">
                <a:latin typeface="Segoe UI"/>
                <a:cs typeface="Segoe UI"/>
              </a:rPr>
              <a:t>Hyfforddiant ar y cyfryngau</a:t>
            </a:r>
          </a:p>
          <a:p>
            <a:pPr marL="342900" lvl="1" indent="-342900">
              <a:buClr>
                <a:schemeClr val="accent6"/>
              </a:buClr>
              <a:buFont typeface="+mj-lt"/>
              <a:buAutoNum type="arabicPeriod"/>
            </a:pPr>
            <a:r>
              <a:rPr lang="cy-GB" dirty="0">
                <a:latin typeface="Segoe UI"/>
                <a:cs typeface="Segoe UI"/>
              </a:rPr>
              <a:t>Trafodaeth wleidyddol - Dylanwadu a Chynrychioli</a:t>
            </a:r>
          </a:p>
          <a:p>
            <a:pPr marL="342900" lvl="1" indent="-342900">
              <a:buClr>
                <a:schemeClr val="accent6"/>
              </a:buClr>
              <a:buFont typeface="+mj-lt"/>
              <a:buAutoNum type="arabicPeriod"/>
            </a:pPr>
            <a:r>
              <a:rPr lang="cy-GB" dirty="0">
                <a:latin typeface="Segoe UI"/>
                <a:cs typeface="Segoe UI"/>
              </a:rPr>
              <a:t>Negodi a Hyrwyddo</a:t>
            </a:r>
          </a:p>
          <a:p>
            <a:endParaRPr lang="en-GB" dirty="0"/>
          </a:p>
        </p:txBody>
      </p:sp>
      <p:sp>
        <p:nvSpPr>
          <p:cNvPr id="13" name="Title 12"/>
          <p:cNvSpPr>
            <a:spLocks noGrp="1"/>
          </p:cNvSpPr>
          <p:nvPr>
            <p:ph type="title"/>
          </p:nvPr>
        </p:nvSpPr>
        <p:spPr>
          <a:xfrm>
            <a:off x="644418" y="282576"/>
            <a:ext cx="8036286" cy="800116"/>
          </a:xfrm>
        </p:spPr>
        <p:txBody>
          <a:bodyPr/>
          <a:lstStyle/>
          <a:p>
            <a:r>
              <a:rPr lang="en-GB" dirty="0" err="1">
                <a:latin typeface="Rockwell"/>
                <a:cs typeface="Segoe UI"/>
              </a:rPr>
              <a:t>Modiwlau</a:t>
            </a:r>
            <a:r>
              <a:rPr lang="en-GB" dirty="0">
                <a:latin typeface="Rockwell"/>
                <a:cs typeface="Segoe UI"/>
              </a:rPr>
              <a:t> </a:t>
            </a:r>
            <a:r>
              <a:rPr lang="en-GB" dirty="0" err="1">
                <a:latin typeface="Rockwell"/>
                <a:cs typeface="Segoe UI"/>
              </a:rPr>
              <a:t>sydd</a:t>
            </a:r>
            <a:r>
              <a:rPr lang="en-GB" dirty="0">
                <a:latin typeface="Rockwell"/>
                <a:cs typeface="Segoe UI"/>
              </a:rPr>
              <a:t> </a:t>
            </a:r>
            <a:r>
              <a:rPr lang="en-GB" dirty="0" err="1">
                <a:latin typeface="Rockwell"/>
                <a:cs typeface="Segoe UI"/>
              </a:rPr>
              <a:t>ar</a:t>
            </a:r>
            <a:r>
              <a:rPr lang="en-GB" dirty="0">
                <a:latin typeface="Rockwell"/>
                <a:cs typeface="Segoe UI"/>
              </a:rPr>
              <a:t> y </a:t>
            </a:r>
            <a:r>
              <a:rPr lang="en-GB" dirty="0" err="1">
                <a:latin typeface="Rockwell"/>
                <a:cs typeface="Segoe UI"/>
              </a:rPr>
              <a:t>gweill</a:t>
            </a:r>
            <a:r>
              <a:rPr lang="en-GB" dirty="0">
                <a:latin typeface="Rockwell"/>
                <a:cs typeface="Segoe UI"/>
              </a:rPr>
              <a:t>:</a:t>
            </a: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0184" y="281111"/>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 Modules still to come:</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CV building &amp; Career Progression</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Media training</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Political discussion – Influencing and Representation</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Negotiation &amp; Promotion</a:t>
            </a: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a:p>
            <a:pPr marL="342900" marR="0" lvl="0" indent="-342900" algn="l" defTabSz="268281" rtl="0" eaLnBrk="1" fontAlgn="auto" latinLnBrk="0" hangingPunct="1">
              <a:lnSpc>
                <a:spcPct val="100000"/>
              </a:lnSpc>
              <a:spcBef>
                <a:spcPts val="0"/>
              </a:spcBef>
              <a:spcAft>
                <a:spcPts val="1000"/>
              </a:spcAft>
              <a:buClr>
                <a:srgbClr val="DC004E"/>
              </a:buClr>
              <a:buSzPct val="85000"/>
              <a:buFont typeface="+mj-lt"/>
              <a:buAutoNum type="arabicPeriod"/>
              <a:tabLst/>
              <a:defRPr/>
            </a:pP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pPr marL="342900" lvl="1" indent="-342900">
              <a:buClr>
                <a:schemeClr val="accent6"/>
              </a:buClr>
              <a:buFont typeface="+mj-lt"/>
              <a:buAutoNum type="arabicPeriod"/>
            </a:pPr>
            <a:r>
              <a:rPr lang="cy-GB" dirty="0">
                <a:latin typeface="Segoe UI"/>
                <a:cs typeface="Segoe UI"/>
              </a:rPr>
              <a:t>Diwydiannol</a:t>
            </a:r>
          </a:p>
          <a:p>
            <a:pPr marL="342900" lvl="1" indent="-342900">
              <a:buClr>
                <a:schemeClr val="accent6"/>
              </a:buClr>
              <a:buFont typeface="+mj-lt"/>
              <a:buAutoNum type="arabicPeriod"/>
            </a:pPr>
            <a:r>
              <a:rPr lang="cy-GB" dirty="0">
                <a:latin typeface="Segoe UI"/>
                <a:cs typeface="Segoe UI"/>
              </a:rPr>
              <a:t>Gwleidyddol</a:t>
            </a:r>
          </a:p>
          <a:p>
            <a:pPr marL="342900" lvl="1" indent="-342900">
              <a:buClr>
                <a:schemeClr val="accent6"/>
              </a:buClr>
              <a:buFont typeface="+mj-lt"/>
              <a:buAutoNum type="arabicPeriod"/>
            </a:pPr>
            <a:r>
              <a:rPr lang="cy-GB" dirty="0">
                <a:latin typeface="Segoe UI"/>
                <a:cs typeface="Segoe UI"/>
              </a:rPr>
              <a:t>Trydydd Sector</a:t>
            </a:r>
          </a:p>
          <a:p>
            <a:endParaRPr lang="en-GB" dirty="0"/>
          </a:p>
        </p:txBody>
      </p:sp>
      <p:sp>
        <p:nvSpPr>
          <p:cNvPr id="13" name="Title 12"/>
          <p:cNvSpPr>
            <a:spLocks noGrp="1"/>
          </p:cNvSpPr>
          <p:nvPr>
            <p:ph type="title"/>
          </p:nvPr>
        </p:nvSpPr>
        <p:spPr/>
        <p:txBody>
          <a:bodyPr/>
          <a:lstStyle/>
          <a:p>
            <a:r>
              <a:rPr lang="en-GB" dirty="0" err="1">
                <a:latin typeface="Rockwell"/>
                <a:cs typeface="Segoe UI"/>
              </a:rPr>
              <a:t>Llwybr</a:t>
            </a:r>
            <a:endParaRPr lang="en-GB" dirty="0">
              <a:latin typeface="Rockwell"/>
              <a:cs typeface="Segoe UI"/>
            </a:endParaRP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0184" y="281111"/>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Pathway</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Industrial</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Political</a:t>
            </a:r>
          </a:p>
          <a:p>
            <a:pPr marL="342900" marR="0" lvl="1" indent="-342900" algn="l" defTabSz="268281" rtl="0" eaLnBrk="1" fontAlgn="auto" latinLnBrk="0" hangingPunct="1">
              <a:lnSpc>
                <a:spcPct val="100000"/>
              </a:lnSpc>
              <a:spcBef>
                <a:spcPts val="0"/>
              </a:spcBef>
              <a:spcAft>
                <a:spcPts val="1000"/>
              </a:spcAft>
              <a:buClr>
                <a:srgbClr val="DC004E"/>
              </a:buClr>
              <a:buSzPct val="100000"/>
              <a:buFont typeface="+mj-lt"/>
              <a:buAutoNum type="arabicPeriod"/>
              <a:tabLst/>
              <a:defRPr/>
            </a:pPr>
            <a:r>
              <a:rPr kumimoji="0" lang="en-GB" sz="1600" b="0" i="0" u="none" strike="noStrike" kern="1200" cap="none" spc="0" normalizeH="0" baseline="0" noProof="0" dirty="0">
                <a:ln>
                  <a:noFill/>
                </a:ln>
                <a:solidFill>
                  <a:srgbClr val="1D1D1D"/>
                </a:solidFill>
                <a:effectLst/>
                <a:uLnTx/>
                <a:uFillTx/>
                <a:latin typeface="Segoe UI"/>
                <a:ea typeface="+mn-ea"/>
                <a:cs typeface="Segoe UI"/>
              </a:rPr>
              <a:t>Third Sector</a:t>
            </a: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a:p>
            <a:pPr marL="342900" marR="0" lvl="0" indent="-342900" algn="l" defTabSz="268281" rtl="0" eaLnBrk="1" fontAlgn="auto" latinLnBrk="0" hangingPunct="1">
              <a:lnSpc>
                <a:spcPct val="100000"/>
              </a:lnSpc>
              <a:spcBef>
                <a:spcPts val="0"/>
              </a:spcBef>
              <a:spcAft>
                <a:spcPts val="1000"/>
              </a:spcAft>
              <a:buClr>
                <a:srgbClr val="DC004E"/>
              </a:buClr>
              <a:buSzPct val="85000"/>
              <a:buFont typeface="+mj-lt"/>
              <a:buAutoNum type="arabicPeriod"/>
              <a:tabLst/>
              <a:defRPr/>
            </a:pP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r>
              <a:rPr lang="en-GB" dirty="0" err="1">
                <a:solidFill>
                  <a:schemeClr val="accent1"/>
                </a:solidFill>
                <a:latin typeface="Segoe UI Semibold"/>
                <a:cs typeface="Segoe UI Semibold"/>
              </a:rPr>
              <a:t>gwefan</a:t>
            </a:r>
            <a:r>
              <a:rPr lang="en-GB" dirty="0">
                <a:solidFill>
                  <a:schemeClr val="accent1"/>
                </a:solidFill>
                <a:latin typeface="Segoe UI Semibold"/>
                <a:cs typeface="Segoe UI Semibold"/>
              </a:rPr>
              <a:t>/</a:t>
            </a:r>
            <a:r>
              <a:rPr lang="en-GB" dirty="0">
                <a:solidFill>
                  <a:schemeClr val="accent2"/>
                </a:solidFill>
                <a:latin typeface="Segoe UI Semibold"/>
                <a:cs typeface="Segoe UI Semibold"/>
              </a:rPr>
              <a:t>website:</a:t>
            </a:r>
            <a:r>
              <a:rPr lang="en-GB" dirty="0">
                <a:solidFill>
                  <a:schemeClr val="accent1"/>
                </a:solidFill>
                <a:latin typeface="Segoe UI Semibold"/>
                <a:cs typeface="Segoe UI Semibold"/>
              </a:rPr>
              <a:t> </a:t>
            </a:r>
            <a:r>
              <a:rPr lang="en-GB" dirty="0">
                <a:latin typeface="Segoe UI"/>
                <a:cs typeface="Segoe UI"/>
              </a:rPr>
              <a:t> www.tuc.org.uk/wales </a:t>
            </a:r>
            <a:endParaRPr lang="en-US" dirty="0"/>
          </a:p>
          <a:p>
            <a:r>
              <a:rPr lang="en-GB" dirty="0">
                <a:solidFill>
                  <a:schemeClr val="accent1"/>
                </a:solidFill>
                <a:latin typeface="Segoe UI Semibold"/>
                <a:cs typeface="Segoe UI Semibold"/>
              </a:rPr>
              <a:t>e-</a:t>
            </a:r>
            <a:r>
              <a:rPr lang="en-GB" dirty="0" err="1">
                <a:solidFill>
                  <a:schemeClr val="accent1"/>
                </a:solidFill>
                <a:latin typeface="Segoe UI Semibold"/>
                <a:cs typeface="Segoe UI Semibold"/>
              </a:rPr>
              <a:t>bost</a:t>
            </a:r>
            <a:r>
              <a:rPr lang="en-GB" dirty="0">
                <a:solidFill>
                  <a:schemeClr val="accent1"/>
                </a:solidFill>
                <a:latin typeface="Segoe UI Semibold"/>
                <a:cs typeface="Segoe UI Semibold"/>
              </a:rPr>
              <a:t>/</a:t>
            </a:r>
            <a:r>
              <a:rPr lang="en-GB" dirty="0">
                <a:solidFill>
                  <a:schemeClr val="accent2"/>
                </a:solidFill>
                <a:latin typeface="Segoe UI Semibold"/>
                <a:cs typeface="Segoe UI Semibold"/>
              </a:rPr>
              <a:t>e-mail:</a:t>
            </a:r>
            <a:r>
              <a:rPr lang="en-GB" dirty="0">
                <a:solidFill>
                  <a:schemeClr val="accent1"/>
                </a:solidFill>
                <a:latin typeface="Segoe UI Semibold"/>
                <a:cs typeface="Segoe UI Semibold"/>
              </a:rPr>
              <a:t> </a:t>
            </a:r>
            <a:r>
              <a:rPr lang="en-GB" dirty="0">
                <a:latin typeface="Segoe UI"/>
                <a:cs typeface="Segoe UI"/>
              </a:rPr>
              <a:t> wtuc@tuc.org.uk</a:t>
            </a:r>
          </a:p>
          <a:p>
            <a:r>
              <a:rPr lang="en-GB" dirty="0" err="1">
                <a:solidFill>
                  <a:schemeClr val="accent1"/>
                </a:solidFill>
                <a:latin typeface="Segoe UI Semibold"/>
                <a:cs typeface="Segoe UI Semibold"/>
              </a:rPr>
              <a:t>ffôn</a:t>
            </a:r>
            <a:r>
              <a:rPr lang="en-GB" dirty="0">
                <a:solidFill>
                  <a:schemeClr val="accent1"/>
                </a:solidFill>
                <a:latin typeface="Segoe UI Semibold"/>
                <a:cs typeface="Segoe UI Semibold"/>
              </a:rPr>
              <a:t>/</a:t>
            </a:r>
            <a:r>
              <a:rPr lang="en-GB" dirty="0">
                <a:solidFill>
                  <a:schemeClr val="accent2"/>
                </a:solidFill>
                <a:latin typeface="Segoe UI Semibold"/>
                <a:cs typeface="Segoe UI Semibold"/>
              </a:rPr>
              <a:t>phone: </a:t>
            </a:r>
            <a:r>
              <a:rPr lang="en-GB" dirty="0">
                <a:solidFill>
                  <a:srgbClr val="1D1D1D"/>
                </a:solidFill>
                <a:latin typeface="Segoe UI"/>
                <a:cs typeface="Segoe UI"/>
              </a:rPr>
              <a:t>029 2034 7010</a:t>
            </a:r>
            <a:endParaRPr lang="en-US" dirty="0">
              <a:solidFill>
                <a:srgbClr val="1D1D1D"/>
              </a:solidFill>
            </a:endParaRPr>
          </a:p>
          <a:p>
            <a:endParaRPr lang="en-GB" dirty="0"/>
          </a:p>
        </p:txBody>
      </p:sp>
      <p:sp>
        <p:nvSpPr>
          <p:cNvPr id="13" name="Title 12"/>
          <p:cNvSpPr>
            <a:spLocks noGrp="1"/>
          </p:cNvSpPr>
          <p:nvPr>
            <p:ph type="title"/>
          </p:nvPr>
        </p:nvSpPr>
        <p:spPr/>
        <p:txBody>
          <a:bodyPr/>
          <a:lstStyle/>
          <a:p>
            <a:r>
              <a:rPr lang="en-GB" err="1">
                <a:latin typeface="Rockwell"/>
                <a:cs typeface="Segoe UI"/>
              </a:rPr>
              <a:t>Manylion</a:t>
            </a:r>
            <a:r>
              <a:rPr lang="en-GB">
                <a:latin typeface="Rockwell"/>
                <a:cs typeface="Segoe UI"/>
              </a:rPr>
              <a:t> </a:t>
            </a:r>
            <a:r>
              <a:rPr lang="en-GB" err="1">
                <a:latin typeface="Rockwell"/>
                <a:cs typeface="Segoe UI"/>
              </a:rPr>
              <a:t>cyswllt</a:t>
            </a:r>
            <a:br>
              <a:rPr lang="en-GB">
                <a:latin typeface="Rockwell"/>
                <a:cs typeface="Segoe UI"/>
              </a:rPr>
            </a:br>
            <a:r>
              <a:rPr lang="en-GB">
                <a:solidFill>
                  <a:schemeClr val="accent2"/>
                </a:solidFill>
                <a:latin typeface="Rockwell"/>
                <a:cs typeface="Segoe UI"/>
              </a:rPr>
              <a:t>Contact details </a:t>
            </a:r>
            <a:endParaRPr lang="en-US">
              <a:solidFill>
                <a:schemeClr val="accent2"/>
              </a:solidFill>
              <a:latin typeface="Rockwell"/>
              <a:cs typeface="Segoe UI"/>
            </a:endParaRPr>
          </a:p>
        </p:txBody>
      </p:sp>
      <p:sp>
        <p:nvSpPr>
          <p:cNvPr id="4" name="AutoShape 2" descr="Facebook free icon">
            <a:extLst>
              <a:ext uri="{FF2B5EF4-FFF2-40B4-BE49-F238E27FC236}">
                <a16:creationId xmlns:a16="http://schemas.microsoft.com/office/drawing/2014/main" id="{AEC111EF-68E1-4DE6-B122-136335F470C2}"/>
              </a:ext>
            </a:extLst>
          </p:cNvPr>
          <p:cNvSpPr>
            <a:spLocks noChangeAspect="1" noChangeArrowheads="1"/>
          </p:cNvSpPr>
          <p:nvPr/>
        </p:nvSpPr>
        <p:spPr bwMode="auto">
          <a:xfrm>
            <a:off x="840259" y="2763280"/>
            <a:ext cx="553995" cy="5539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D1D1D"/>
              </a:solidFill>
              <a:effectLst/>
              <a:uLnTx/>
              <a:uFillTx/>
              <a:latin typeface="Segoe UI Light"/>
              <a:ea typeface="+mn-ea"/>
              <a:cs typeface="+mn-cs"/>
            </a:endParaRPr>
          </a:p>
        </p:txBody>
      </p:sp>
      <p:pic>
        <p:nvPicPr>
          <p:cNvPr id="6" name="Picture 5" descr="A picture containing object&#10;&#10;Description automatically generated">
            <a:extLst>
              <a:ext uri="{FF2B5EF4-FFF2-40B4-BE49-F238E27FC236}">
                <a16:creationId xmlns:a16="http://schemas.microsoft.com/office/drawing/2014/main" id="{EFED1BF2-89DF-41EE-91CC-DE997E4FA2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5422" y="2763280"/>
            <a:ext cx="461834" cy="461834"/>
          </a:xfrm>
          <a:prstGeom prst="rect">
            <a:avLst/>
          </a:prstGeom>
        </p:spPr>
      </p:pic>
      <p:pic>
        <p:nvPicPr>
          <p:cNvPr id="9" name="Picture 8">
            <a:extLst>
              <a:ext uri="{FF2B5EF4-FFF2-40B4-BE49-F238E27FC236}">
                <a16:creationId xmlns:a16="http://schemas.microsoft.com/office/drawing/2014/main" id="{8DC9F812-DE00-4DCF-9981-3DC2332454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422" y="3451465"/>
            <a:ext cx="461834" cy="461834"/>
          </a:xfrm>
          <a:prstGeom prst="rect">
            <a:avLst/>
          </a:prstGeom>
        </p:spPr>
      </p:pic>
      <p:pic>
        <p:nvPicPr>
          <p:cNvPr id="11" name="Picture 10" descr="A close up of a logo&#10;&#10;Description automatically generated">
            <a:extLst>
              <a:ext uri="{FF2B5EF4-FFF2-40B4-BE49-F238E27FC236}">
                <a16:creationId xmlns:a16="http://schemas.microsoft.com/office/drawing/2014/main" id="{F24A27AB-6CF7-4E03-8368-A09D040159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554" y="2763280"/>
            <a:ext cx="461834" cy="461834"/>
          </a:xfrm>
          <a:prstGeom prst="rect">
            <a:avLst/>
          </a:prstGeom>
        </p:spPr>
      </p:pic>
      <p:pic>
        <p:nvPicPr>
          <p:cNvPr id="14" name="Picture 13">
            <a:extLst>
              <a:ext uri="{FF2B5EF4-FFF2-40B4-BE49-F238E27FC236}">
                <a16:creationId xmlns:a16="http://schemas.microsoft.com/office/drawing/2014/main" id="{0C2C7716-890A-44DA-82F5-E88D164FD9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0551" y="3451465"/>
            <a:ext cx="461834" cy="461834"/>
          </a:xfrm>
          <a:prstGeom prst="rect">
            <a:avLst/>
          </a:prstGeom>
        </p:spPr>
      </p:pic>
      <p:sp>
        <p:nvSpPr>
          <p:cNvPr id="16" name="Content Placeholder 6">
            <a:extLst>
              <a:ext uri="{FF2B5EF4-FFF2-40B4-BE49-F238E27FC236}">
                <a16:creationId xmlns:a16="http://schemas.microsoft.com/office/drawing/2014/main" id="{80762443-7B47-4EC7-BFF1-868575E58919}"/>
              </a:ext>
            </a:extLst>
          </p:cNvPr>
          <p:cNvSpPr txBox="1">
            <a:spLocks/>
          </p:cNvSpPr>
          <p:nvPr/>
        </p:nvSpPr>
        <p:spPr>
          <a:xfrm>
            <a:off x="1302093" y="2864546"/>
            <a:ext cx="2790584" cy="461834"/>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r>
              <a:rPr kumimoji="0" lang="en-GB" sz="1600" b="0" i="0" u="none" strike="noStrike" kern="1200" cap="none" spc="0" normalizeH="0" baseline="0" noProof="0" err="1">
                <a:ln>
                  <a:noFill/>
                </a:ln>
                <a:solidFill>
                  <a:srgbClr val="1D1D1D"/>
                </a:solidFill>
                <a:effectLst/>
                <a:uLnTx/>
                <a:uFillTx/>
                <a:latin typeface="Segoe UI"/>
                <a:ea typeface="+mn-ea"/>
                <a:cs typeface="Segoe UI"/>
              </a:rPr>
              <a:t>WalesTUCCymru</a:t>
            </a:r>
            <a:endParaRPr kumimoji="0" lang="en-GB" sz="1600" b="0" i="0" u="none" strike="noStrike" kern="1200" cap="none" spc="0" normalizeH="0" baseline="0" noProof="0">
              <a:ln>
                <a:noFill/>
              </a:ln>
              <a:solidFill>
                <a:srgbClr val="1D1D1D"/>
              </a:solidFill>
              <a:effectLst/>
              <a:uLnTx/>
              <a:uFillTx/>
              <a:latin typeface="Segoe UI"/>
              <a:ea typeface="+mn-ea"/>
              <a:cs typeface="Segoe UI"/>
            </a:endParaRPr>
          </a:p>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endParaRPr kumimoji="0" lang="en-GB" sz="16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p:txBody>
      </p:sp>
      <p:sp>
        <p:nvSpPr>
          <p:cNvPr id="17" name="Content Placeholder 6">
            <a:extLst>
              <a:ext uri="{FF2B5EF4-FFF2-40B4-BE49-F238E27FC236}">
                <a16:creationId xmlns:a16="http://schemas.microsoft.com/office/drawing/2014/main" id="{51EF7731-1BF1-471C-93E4-26FD38D82760}"/>
              </a:ext>
            </a:extLst>
          </p:cNvPr>
          <p:cNvSpPr txBox="1">
            <a:spLocks/>
          </p:cNvSpPr>
          <p:nvPr/>
        </p:nvSpPr>
        <p:spPr>
          <a:xfrm>
            <a:off x="1302093" y="3549143"/>
            <a:ext cx="2790584" cy="461834"/>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r>
              <a:rPr kumimoji="0" lang="en-GB" sz="1600" b="0" i="0" u="none" strike="noStrike" kern="1200" cap="none" spc="0" normalizeH="0" baseline="0" noProof="0" err="1">
                <a:ln>
                  <a:noFill/>
                </a:ln>
                <a:solidFill>
                  <a:srgbClr val="1D1D1D"/>
                </a:solidFill>
                <a:effectLst/>
                <a:uLnTx/>
                <a:uFillTx/>
                <a:latin typeface="Segoe UI"/>
                <a:ea typeface="+mn-ea"/>
                <a:cs typeface="Segoe UI"/>
              </a:rPr>
              <a:t>WalesTUC</a:t>
            </a:r>
            <a:endParaRPr kumimoji="0" lang="en-GB" sz="1600" b="0" i="0" u="none" strike="noStrike" kern="1200" cap="none" spc="0" normalizeH="0" baseline="0" noProof="0">
              <a:ln>
                <a:noFill/>
              </a:ln>
              <a:solidFill>
                <a:srgbClr val="1D1D1D"/>
              </a:solidFill>
              <a:effectLst/>
              <a:uLnTx/>
              <a:uFillTx/>
              <a:latin typeface="Segoe UI"/>
              <a:ea typeface="+mn-ea"/>
              <a:cs typeface="Segoe UI"/>
            </a:endParaRPr>
          </a:p>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endParaRPr kumimoji="0" lang="en-GB" sz="16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p:txBody>
      </p:sp>
      <p:sp>
        <p:nvSpPr>
          <p:cNvPr id="18" name="Content Placeholder 6">
            <a:extLst>
              <a:ext uri="{FF2B5EF4-FFF2-40B4-BE49-F238E27FC236}">
                <a16:creationId xmlns:a16="http://schemas.microsoft.com/office/drawing/2014/main" id="{7F7624E0-E70C-406B-9A0C-A77415114D3E}"/>
              </a:ext>
            </a:extLst>
          </p:cNvPr>
          <p:cNvSpPr txBox="1">
            <a:spLocks/>
          </p:cNvSpPr>
          <p:nvPr/>
        </p:nvSpPr>
        <p:spPr>
          <a:xfrm>
            <a:off x="5058225" y="2855441"/>
            <a:ext cx="2790584" cy="461834"/>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r>
              <a:rPr kumimoji="0" lang="en-GB" sz="1600" b="0" i="0" u="none" strike="noStrike" kern="1200" cap="none" spc="0" normalizeH="0" baseline="0" noProof="0" err="1">
                <a:ln>
                  <a:noFill/>
                </a:ln>
                <a:solidFill>
                  <a:srgbClr val="1D1D1D"/>
                </a:solidFill>
                <a:effectLst/>
                <a:uLnTx/>
                <a:uFillTx/>
                <a:latin typeface="Segoe UI"/>
                <a:ea typeface="+mn-ea"/>
                <a:cs typeface="Segoe UI"/>
              </a:rPr>
              <a:t>WalesTUCCymru</a:t>
            </a:r>
            <a:endParaRPr kumimoji="0" lang="en-GB" sz="1600" b="0" i="0" u="none" strike="noStrike" kern="1200" cap="none" spc="0" normalizeH="0" baseline="0" noProof="0">
              <a:ln>
                <a:noFill/>
              </a:ln>
              <a:solidFill>
                <a:srgbClr val="1D1D1D"/>
              </a:solidFill>
              <a:effectLst/>
              <a:uLnTx/>
              <a:uFillTx/>
              <a:latin typeface="Segoe UI"/>
              <a:ea typeface="+mn-ea"/>
              <a:cs typeface="Segoe UI"/>
            </a:endParaRPr>
          </a:p>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endParaRPr kumimoji="0" lang="en-GB" sz="16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p:txBody>
      </p:sp>
      <p:sp>
        <p:nvSpPr>
          <p:cNvPr id="19" name="Content Placeholder 6">
            <a:extLst>
              <a:ext uri="{FF2B5EF4-FFF2-40B4-BE49-F238E27FC236}">
                <a16:creationId xmlns:a16="http://schemas.microsoft.com/office/drawing/2014/main" id="{190F2CD7-CB25-4DDB-9CDA-EA2EE3D1BB2E}"/>
              </a:ext>
            </a:extLst>
          </p:cNvPr>
          <p:cNvSpPr txBox="1">
            <a:spLocks/>
          </p:cNvSpPr>
          <p:nvPr/>
        </p:nvSpPr>
        <p:spPr>
          <a:xfrm>
            <a:off x="5058225" y="3549143"/>
            <a:ext cx="2790584" cy="461834"/>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r>
              <a:rPr kumimoji="0" lang="en-GB" sz="1600" b="0" i="0" u="none" strike="noStrike" kern="1200" cap="none" spc="0" normalizeH="0" baseline="0" noProof="0" err="1">
                <a:ln>
                  <a:noFill/>
                </a:ln>
                <a:solidFill>
                  <a:srgbClr val="1D1D1D"/>
                </a:solidFill>
                <a:effectLst/>
                <a:uLnTx/>
                <a:uFillTx/>
                <a:latin typeface="Segoe UI"/>
                <a:ea typeface="+mn-ea"/>
                <a:cs typeface="Segoe UI"/>
              </a:rPr>
              <a:t>WalesTUC</a:t>
            </a:r>
            <a:endParaRPr kumimoji="0" lang="en-GB" sz="1600" b="0" i="0" u="none" strike="noStrike" kern="1200" cap="none" spc="0" normalizeH="0" baseline="0" noProof="0">
              <a:ln>
                <a:noFill/>
              </a:ln>
              <a:solidFill>
                <a:srgbClr val="1D1D1D"/>
              </a:solidFill>
              <a:effectLst/>
              <a:uLnTx/>
              <a:uFillTx/>
              <a:latin typeface="Segoe UI"/>
              <a:ea typeface="+mn-ea"/>
              <a:cs typeface="Segoe UI"/>
            </a:endParaRPr>
          </a:p>
          <a:p>
            <a:pPr marL="0" marR="0" lvl="0" indent="0" algn="l" defTabSz="268281" rtl="0" eaLnBrk="1" fontAlgn="auto" latinLnBrk="0" hangingPunct="1">
              <a:lnSpc>
                <a:spcPct val="100000"/>
              </a:lnSpc>
              <a:spcBef>
                <a:spcPts val="0"/>
              </a:spcBef>
              <a:spcAft>
                <a:spcPts val="1000"/>
              </a:spcAft>
              <a:buClr>
                <a:srgbClr val="DC004E"/>
              </a:buClr>
              <a:buSzPct val="85000"/>
              <a:buFont typeface="Wingdings" pitchFamily="2" charset="2"/>
              <a:buNone/>
              <a:tabLst/>
              <a:defRPr/>
            </a:pPr>
            <a:endParaRPr kumimoji="0" lang="en-GB" sz="16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410143712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06783"/>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201160" y="1298362"/>
            <a:ext cx="8582622" cy="1394183"/>
          </a:xfrm>
        </p:spPr>
        <p:txBody>
          <a:bodyPr lIns="0" tIns="0" rIns="0" bIns="45720" anchor="b"/>
          <a:lstStyle/>
          <a:p>
            <a:endParaRPr lang="en-GB" b="1" dirty="0">
              <a:latin typeface="Rockwell"/>
              <a:cs typeface="Segoe UI"/>
            </a:endParaRPr>
          </a:p>
          <a:p>
            <a:endParaRPr lang="en-GB" b="1" dirty="0"/>
          </a:p>
          <a:p>
            <a:r>
              <a:rPr lang="en-GB" sz="2800" dirty="0">
                <a:latin typeface="Rockwell"/>
                <a:cs typeface="Segoe UI"/>
              </a:rPr>
              <a:t>TUC Cymru - </a:t>
            </a:r>
            <a:r>
              <a:rPr lang="cy-GB" sz="2800" dirty="0">
                <a:latin typeface="Rockwell"/>
                <a:cs typeface="Segoe UI"/>
              </a:rPr>
              <a:t>Dysgu fel adnodd recriwtio</a:t>
            </a:r>
            <a:br>
              <a:rPr lang="cy-GB" sz="2800" dirty="0">
                <a:latin typeface="Rockwell"/>
                <a:cs typeface="Segoe UI"/>
              </a:rPr>
            </a:br>
            <a:endParaRPr lang="en-GB" sz="2800" dirty="0">
              <a:latin typeface="Rockwell"/>
              <a:cs typeface="Segoe UI"/>
            </a:endParaRPr>
          </a:p>
          <a:p>
            <a:endParaRPr lang="en-GB" b="1" dirty="0"/>
          </a:p>
        </p:txBody>
      </p:sp>
      <p:sp>
        <p:nvSpPr>
          <p:cNvPr id="2" name="Title 21" descr="&lt;TITLE&gt;{71.22047,448.3887,82.72717,133.6836}">
            <a:extLst>
              <a:ext uri="{FF2B5EF4-FFF2-40B4-BE49-F238E27FC236}">
                <a16:creationId xmlns:a16="http://schemas.microsoft.com/office/drawing/2014/main" id="{73DE7114-A061-4D47-8627-5DA50AA3A36B}"/>
              </a:ext>
            </a:extLst>
          </p:cNvPr>
          <p:cNvSpPr txBox="1">
            <a:spLocks/>
          </p:cNvSpPr>
          <p:nvPr/>
        </p:nvSpPr>
        <p:spPr>
          <a:xfrm>
            <a:off x="173759" y="2698921"/>
            <a:ext cx="8055326" cy="640639"/>
          </a:xfrm>
          <a:prstGeom prst="rect">
            <a:avLst/>
          </a:prstGeom>
          <a:noFill/>
        </p:spPr>
        <p:txBody>
          <a:bodyPr lIns="0" tIns="0" rIns="0" bIns="45720" anchor="b"/>
          <a:lstStyle>
            <a:lvl1pPr algn="l" defTabSz="914378" rtl="0" eaLnBrk="1" latinLnBrk="0" hangingPunct="1">
              <a:lnSpc>
                <a:spcPct val="90000"/>
              </a:lnSpc>
              <a:spcBef>
                <a:spcPct val="0"/>
              </a:spcBef>
              <a:buNone/>
              <a:defRPr sz="3800" b="0" kern="1200" cap="none" spc="0" baseline="0">
                <a:solidFill>
                  <a:schemeClr val="bg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FFFFFF"/>
                </a:solidFill>
                <a:effectLst/>
                <a:uLnTx/>
                <a:uFillTx/>
                <a:latin typeface="Rockwell"/>
                <a:ea typeface="+mj-ea"/>
                <a:cs typeface="Segoe UI"/>
              </a:rPr>
              <a:t>Wales TUC – Learning as a recruitment tool</a:t>
            </a:r>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309006"/>
            <a:ext cx="4642216"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endParaRPr kumimoji="0" lang="en-GB" sz="2200" b="0" i="0" u="none" strike="noStrike" kern="1200" cap="none" spc="0" normalizeH="0" baseline="0" noProof="0">
              <a:ln>
                <a:noFill/>
              </a:ln>
              <a:solidFill>
                <a:srgbClr val="FFFFFF"/>
              </a:solidFill>
              <a:effectLst/>
              <a:uLnTx/>
              <a:uFillTx/>
              <a:latin typeface="Rockwell" panose="02060603020205020403" pitchFamily="18"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B324E6B4-766C-43F5-B627-9426F910FF45}"/>
              </a:ext>
            </a:extLst>
          </p:cNvPr>
          <p:cNvSpPr txBox="1"/>
          <p:nvPr/>
        </p:nvSpPr>
        <p:spPr>
          <a:xfrm>
            <a:off x="833716" y="3760862"/>
            <a:ext cx="3856121" cy="3207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12999"/>
              </a:lnSpc>
              <a:spcBef>
                <a:spcPts val="0"/>
              </a:spcBef>
              <a:spcAft>
                <a:spcPts val="6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Rockwell"/>
                <a:ea typeface="+mn-ea"/>
                <a:cs typeface="Segoe UI Light"/>
              </a:rPr>
              <a:t>Linsey Imms</a:t>
            </a:r>
          </a:p>
        </p:txBody>
      </p:sp>
    </p:spTree>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p:txBody>
          <a:bodyPr lIns="0" tIns="0" rIns="0" bIns="0" anchor="t"/>
          <a:lstStyle/>
          <a:p>
            <a:pPr marL="285750" indent="-285750">
              <a:lnSpc>
                <a:spcPct val="107000"/>
              </a:lnSpc>
              <a:spcAft>
                <a:spcPts val="800"/>
              </a:spcAft>
              <a:buFont typeface="Arial" panose="020B0604020202020204" pitchFamily="34" charset="0"/>
              <a:buChar char="•"/>
            </a:pPr>
            <a:r>
              <a:rPr lang="en-GB" sz="1800" kern="100" dirty="0">
                <a:effectLst/>
                <a:latin typeface="Segoe UI" panose="020B0502040204020203" pitchFamily="34" charset="0"/>
                <a:ea typeface="Calibri" panose="020F0502020204030204" pitchFamily="34" charset="0"/>
              </a:rPr>
              <a:t>A proud history</a:t>
            </a:r>
          </a:p>
          <a:p>
            <a:pPr marL="285750" indent="-285750">
              <a:lnSpc>
                <a:spcPct val="107000"/>
              </a:lnSpc>
              <a:spcAft>
                <a:spcPts val="800"/>
              </a:spcAft>
              <a:buFont typeface="Arial" panose="020B0604020202020204" pitchFamily="34" charset="0"/>
              <a:buChar char="•"/>
            </a:pPr>
            <a:r>
              <a:rPr lang="en-GB" sz="1800" kern="100" dirty="0">
                <a:effectLst/>
                <a:latin typeface="Segoe UI" panose="020B0502040204020203" pitchFamily="34" charset="0"/>
                <a:ea typeface="Calibri" panose="020F0502020204030204" pitchFamily="34" charset="0"/>
              </a:rPr>
              <a:t>Need to adapt</a:t>
            </a:r>
          </a:p>
          <a:p>
            <a:pPr marL="285750" indent="-285750">
              <a:lnSpc>
                <a:spcPct val="107000"/>
              </a:lnSpc>
              <a:spcAft>
                <a:spcPts val="800"/>
              </a:spcAft>
              <a:buFont typeface="Arial" panose="020B0604020202020204" pitchFamily="34" charset="0"/>
              <a:buChar char="•"/>
            </a:pPr>
            <a:r>
              <a:rPr lang="en-GB" sz="1800" kern="100" dirty="0">
                <a:effectLst/>
                <a:latin typeface="Segoe UI" panose="020B0502040204020203" pitchFamily="34" charset="0"/>
                <a:ea typeface="Calibri" panose="020F0502020204030204" pitchFamily="34" charset="0"/>
              </a:rPr>
              <a:t>Declining membership</a:t>
            </a:r>
          </a:p>
          <a:p>
            <a:pPr marL="285750" indent="-285750">
              <a:lnSpc>
                <a:spcPct val="107000"/>
              </a:lnSpc>
              <a:spcAft>
                <a:spcPts val="800"/>
              </a:spcAft>
              <a:buFont typeface="Arial" panose="020B0604020202020204" pitchFamily="34" charset="0"/>
              <a:buChar char="•"/>
            </a:pPr>
            <a:r>
              <a:rPr lang="en-GB" sz="1800" kern="100" dirty="0">
                <a:effectLst/>
                <a:latin typeface="Segoe UI" panose="020B0502040204020203" pitchFamily="34" charset="0"/>
                <a:ea typeface="Calibri" panose="020F0502020204030204" pitchFamily="34" charset="0"/>
              </a:rPr>
              <a:t>Political attack</a:t>
            </a:r>
          </a:p>
          <a:p>
            <a:pPr marL="171450" indent="-171450">
              <a:buFont typeface="Arial" pitchFamily="2" charset="2"/>
              <a:buChar char="•"/>
            </a:pPr>
            <a:endParaRPr lang="en-GB" sz="1500" dirty="0">
              <a:latin typeface="Segoe UI"/>
              <a:cs typeface="Segoe UI"/>
            </a:endParaRPr>
          </a:p>
          <a:p>
            <a:pPr marL="171450" indent="-171450">
              <a:buFont typeface="Arial" pitchFamily="2" charset="2"/>
              <a:buChar char="•"/>
            </a:pPr>
            <a:endParaRPr lang="en-GB" sz="1400" dirty="0"/>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lnSpc>
                <a:spcPct val="107000"/>
              </a:lnSpc>
              <a:spcAft>
                <a:spcPts val="800"/>
              </a:spcAft>
              <a:buFont typeface="Arial" panose="020B0604020202020204" pitchFamily="34" charset="0"/>
              <a:buChar char="•"/>
            </a:pPr>
            <a:r>
              <a:rPr lang="cy-GB" sz="1600" dirty="0">
                <a:latin typeface="Segoe UI" panose="020B0502040204020203" pitchFamily="34" charset="0"/>
                <a:ea typeface="Calibri" panose="020F0502020204030204" pitchFamily="34" charset="0"/>
              </a:rPr>
              <a:t>Hanes balch</a:t>
            </a:r>
          </a:p>
          <a:p>
            <a:pPr marL="285750" indent="-285750">
              <a:lnSpc>
                <a:spcPct val="107000"/>
              </a:lnSpc>
              <a:spcAft>
                <a:spcPts val="800"/>
              </a:spcAft>
              <a:buFont typeface="Arial" panose="020B0604020202020204" pitchFamily="34" charset="0"/>
              <a:buChar char="•"/>
            </a:pPr>
            <a:r>
              <a:rPr lang="cy-GB" sz="1600" dirty="0">
                <a:latin typeface="Segoe UI" panose="020B0502040204020203" pitchFamily="34" charset="0"/>
                <a:ea typeface="Calibri" panose="020F0502020204030204" pitchFamily="34" charset="0"/>
              </a:rPr>
              <a:t>Yr angen i addasu</a:t>
            </a:r>
          </a:p>
          <a:p>
            <a:pPr marL="285750" indent="-285750">
              <a:lnSpc>
                <a:spcPct val="107000"/>
              </a:lnSpc>
              <a:spcAft>
                <a:spcPts val="800"/>
              </a:spcAft>
              <a:buFont typeface="Arial" panose="020B0604020202020204" pitchFamily="34" charset="0"/>
              <a:buChar char="•"/>
            </a:pPr>
            <a:r>
              <a:rPr lang="cy-GB" sz="1600" dirty="0">
                <a:latin typeface="Segoe UI" panose="020B0502040204020203" pitchFamily="34" charset="0"/>
                <a:ea typeface="Calibri" panose="020F0502020204030204" pitchFamily="34" charset="0"/>
              </a:rPr>
              <a:t>Gostyngiad yn nifer yr aelodau</a:t>
            </a:r>
          </a:p>
          <a:p>
            <a:pPr marL="285750" indent="-285750">
              <a:lnSpc>
                <a:spcPct val="107000"/>
              </a:lnSpc>
              <a:spcAft>
                <a:spcPts val="800"/>
              </a:spcAft>
              <a:buFont typeface="Arial" panose="020B0604020202020204" pitchFamily="34" charset="0"/>
              <a:buChar char="•"/>
            </a:pPr>
            <a:r>
              <a:rPr lang="cy-GB" sz="1600" dirty="0">
                <a:latin typeface="Segoe UI" panose="020B0502040204020203" pitchFamily="34" charset="0"/>
                <a:ea typeface="Calibri" panose="020F0502020204030204" pitchFamily="34" charset="0"/>
              </a:rPr>
              <a:t>Ymosodiad gwleidyddol</a:t>
            </a:r>
          </a:p>
          <a:p>
            <a:endParaRPr lang="en-GB" sz="1500" dirty="0">
              <a:latin typeface="Segoe UI"/>
              <a:cs typeface="Segoe UI"/>
            </a:endParaRP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62089"/>
            <a:ext cx="2691459" cy="800116"/>
          </a:xfrm>
        </p:spPr>
        <p:txBody>
          <a:bodyPr/>
          <a:lstStyle/>
          <a:p>
            <a:r>
              <a:rPr lang="en-GB" dirty="0">
                <a:latin typeface="Rockwell"/>
                <a:cs typeface="Segoe UI"/>
              </a:rPr>
              <a:t>Introduction</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939642" y="362089"/>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Cyflwyniad</a:t>
            </a:r>
            <a:endParaRPr kumimoji="0" lang="en-GB" sz="2500" b="0" i="0" u="none" strike="noStrike" kern="1200" cap="none" spc="0" normalizeH="0" baseline="0" noProof="0" dirty="0">
              <a:ln>
                <a:noFill/>
              </a:ln>
              <a:solidFill>
                <a:srgbClr val="800D30"/>
              </a:solidFill>
              <a:effectLst/>
              <a:uLnTx/>
              <a:uFillTx/>
              <a:latin typeface="Rockwell" panose="02060603020205020403" pitchFamily="18" charset="0"/>
              <a:ea typeface="+mj-ea"/>
              <a:cs typeface="Segoe UI" panose="020B0502040204020203" pitchFamily="34" charset="0"/>
            </a:endParaRPr>
          </a:p>
        </p:txBody>
      </p:sp>
    </p:spTree>
    <p:extLst>
      <p:ext uri="{BB962C8B-B14F-4D97-AF65-F5344CB8AC3E}">
        <p14:creationId xmlns:p14="http://schemas.microsoft.com/office/powerpoint/2010/main" val="1055515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190603"/>
            <a:ext cx="3756132" cy="2727000"/>
          </a:xfrm>
        </p:spPr>
        <p:txBody>
          <a:bodyPr lIns="0" tIns="0" rIns="0" bIns="0" anchor="t"/>
          <a:lstStyle/>
          <a:p>
            <a:pPr>
              <a:lnSpc>
                <a:spcPct val="107000"/>
              </a:lnSpc>
              <a:spcAft>
                <a:spcPts val="800"/>
              </a:spcAft>
            </a:pP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b="1" kern="100" dirty="0">
                <a:effectLst/>
                <a:latin typeface="Segoe UI" panose="020B0502040204020203" pitchFamily="34" charset="0"/>
                <a:ea typeface="Calibri" panose="020F0502020204030204" pitchFamily="34" charset="0"/>
              </a:rPr>
              <a:t>Skills Development</a:t>
            </a: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Confidence, qualifications, employability</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Potential members are more likely to join us if they see that we are invested in their professional growth.</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a:t>
            </a:r>
          </a:p>
          <a:p>
            <a:pPr marL="171450" indent="-171450">
              <a:buFont typeface="Arial" pitchFamily="2" charset="2"/>
              <a:buChar char="•"/>
            </a:pPr>
            <a:endParaRPr lang="en-GB" sz="1500" dirty="0">
              <a:latin typeface="Segoe UI"/>
              <a:cs typeface="Segoe UI"/>
            </a:endParaRPr>
          </a:p>
          <a:p>
            <a:pPr marL="171450" indent="-171450">
              <a:buFont typeface="Arial" pitchFamily="2" charset="2"/>
              <a:buChar char="•"/>
            </a:pPr>
            <a:endParaRPr lang="en-GB" sz="1400" dirty="0"/>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a:lnSpc>
                <a:spcPct val="107000"/>
              </a:lnSpc>
              <a:spcAft>
                <a:spcPts val="800"/>
              </a:spcAft>
            </a:pPr>
            <a:r>
              <a:rPr lang="cy-GB" sz="1800" b="1" dirty="0">
                <a:latin typeface="Segoe UI" panose="020B0502040204020203" pitchFamily="34" charset="0"/>
                <a:ea typeface="Calibri" panose="020F0502020204030204" pitchFamily="34" charset="0"/>
              </a:rPr>
              <a:t>Datblygu Sgiliau:</a:t>
            </a:r>
            <a:r>
              <a:rPr lang="cy-GB" sz="1800" dirty="0">
                <a:latin typeface="Segoe UI" panose="020B0502040204020203" pitchFamily="34" charset="0"/>
                <a:ea typeface="Calibri" panose="020F0502020204030204" pitchFamily="34" charset="0"/>
              </a:rPr>
              <a:t> </a:t>
            </a:r>
          </a:p>
          <a:p>
            <a:pPr>
              <a:lnSpc>
                <a:spcPct val="107000"/>
              </a:lnSpc>
              <a:spcAft>
                <a:spcPts val="800"/>
              </a:spcAft>
            </a:pPr>
            <a:r>
              <a:rPr lang="cy-GB" sz="1800" dirty="0">
                <a:latin typeface="Segoe UI" panose="020B0502040204020203" pitchFamily="34" charset="0"/>
                <a:ea typeface="Calibri" panose="020F0502020204030204" pitchFamily="34" charset="0"/>
              </a:rPr>
              <a:t>Hyder, cymwysterau, cyflogadwyedd</a:t>
            </a:r>
          </a:p>
          <a:p>
            <a:pPr>
              <a:lnSpc>
                <a:spcPct val="107000"/>
              </a:lnSpc>
              <a:spcAft>
                <a:spcPts val="800"/>
              </a:spcAft>
            </a:pPr>
            <a:r>
              <a:rPr lang="cy-GB" sz="1800" dirty="0">
                <a:latin typeface="Segoe UI" panose="020B0502040204020203" pitchFamily="34" charset="0"/>
                <a:ea typeface="Calibri" panose="020F0502020204030204" pitchFamily="34" charset="0"/>
              </a:rPr>
              <a:t>Mae darpar aelodau’n fwy tebygol o ymuno â ni os byddan nhw’n gweld ein bod wedi buddsoddi yn eu twf proffesiynol.</a:t>
            </a: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The importance of union </a:t>
            </a:r>
            <a:r>
              <a:rPr lang="en-GB" dirty="0" err="1">
                <a:latin typeface="Rockwell"/>
                <a:cs typeface="Segoe UI"/>
              </a:rPr>
              <a:t>uearning</a:t>
            </a:r>
            <a:r>
              <a:rPr lang="en-GB" dirty="0">
                <a:latin typeface="Rockwell"/>
                <a:cs typeface="Segoe UI"/>
              </a:rPr>
              <a:t> in recruitment</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884224" y="390487"/>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Pwysigrwydd dysgu undebau wrth recriwtio</a:t>
            </a:r>
            <a:endParaRPr kumimoji="0" lang="en-GB" sz="2500" b="0" i="0" u="none" strike="noStrike" kern="1200" cap="none" spc="0" normalizeH="0" baseline="0" noProof="0" dirty="0">
              <a:ln>
                <a:noFill/>
              </a:ln>
              <a:solidFill>
                <a:srgbClr val="800D30"/>
              </a:solidFill>
              <a:effectLst/>
              <a:uLnTx/>
              <a:uFillTx/>
              <a:latin typeface="Rockwell"/>
              <a:ea typeface="+mj-ea"/>
              <a:cs typeface="Segoe UI"/>
            </a:endParaRPr>
          </a:p>
        </p:txBody>
      </p:sp>
    </p:spTree>
    <p:extLst>
      <p:ext uri="{BB962C8B-B14F-4D97-AF65-F5344CB8AC3E}">
        <p14:creationId xmlns:p14="http://schemas.microsoft.com/office/powerpoint/2010/main" val="96747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351247"/>
            <a:ext cx="3756132" cy="2727000"/>
          </a:xfrm>
        </p:spPr>
        <p:txBody>
          <a:bodyPr lIns="0" tIns="0" rIns="0" bIns="0" anchor="t"/>
          <a:lstStyle/>
          <a:p>
            <a:pPr>
              <a:lnSpc>
                <a:spcPct val="107000"/>
              </a:lnSpc>
              <a:spcAft>
                <a:spcPts val="800"/>
              </a:spcAft>
            </a:pP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b="1" kern="100" dirty="0">
                <a:effectLst/>
                <a:latin typeface="Segoe UI" panose="020B0502040204020203" pitchFamily="34" charset="0"/>
                <a:ea typeface="Calibri" panose="020F0502020204030204" pitchFamily="34" charset="0"/>
              </a:rPr>
              <a:t>Retention and Loyalty</a:t>
            </a: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Investment in learning = loyalty and engagement</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Existing loyalty and engagement attract new members</a:t>
            </a:r>
          </a:p>
          <a:p>
            <a:pPr marL="171450" indent="-171450">
              <a:buFont typeface="Arial" pitchFamily="2" charset="2"/>
              <a:buChar char="•"/>
            </a:pPr>
            <a:endParaRPr lang="en-GB" sz="1500" dirty="0">
              <a:latin typeface="Segoe UI"/>
              <a:cs typeface="Segoe UI"/>
            </a:endParaRPr>
          </a:p>
          <a:p>
            <a:pPr marL="171450" indent="-171450">
              <a:buFont typeface="Arial" pitchFamily="2" charset="2"/>
              <a:buChar char="•"/>
            </a:pPr>
            <a:endParaRPr lang="en-GB" sz="1400" dirty="0"/>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pPr>
              <a:lnSpc>
                <a:spcPct val="107000"/>
              </a:lnSpc>
              <a:spcAft>
                <a:spcPts val="800"/>
              </a:spcAft>
            </a:pPr>
            <a:r>
              <a:rPr lang="cy-GB" sz="1800" b="1" dirty="0">
                <a:latin typeface="Segoe UI" panose="020B0502040204020203" pitchFamily="34" charset="0"/>
                <a:ea typeface="Calibri" panose="020F0502020204030204" pitchFamily="34" charset="0"/>
              </a:rPr>
              <a:t>Cadw Staff a Ffyddlondeb</a:t>
            </a:r>
            <a:r>
              <a:rPr lang="cy-GB" sz="1800" dirty="0">
                <a:latin typeface="Segoe UI" panose="020B0502040204020203" pitchFamily="34" charset="0"/>
                <a:ea typeface="Calibri" panose="020F0502020204030204" pitchFamily="34" charset="0"/>
              </a:rPr>
              <a:t>: </a:t>
            </a:r>
          </a:p>
          <a:p>
            <a:pPr>
              <a:lnSpc>
                <a:spcPct val="107000"/>
              </a:lnSpc>
              <a:spcAft>
                <a:spcPts val="800"/>
              </a:spcAft>
            </a:pPr>
            <a:r>
              <a:rPr lang="cy-GB" sz="1800" dirty="0">
                <a:latin typeface="Segoe UI" panose="020B0502040204020203" pitchFamily="34" charset="0"/>
                <a:ea typeface="Calibri" panose="020F0502020204030204" pitchFamily="34" charset="0"/>
              </a:rPr>
              <a:t>Buddsoddi mewn dysgu = teyrngarwch ac ymgysylltiad</a:t>
            </a:r>
          </a:p>
          <a:p>
            <a:pPr>
              <a:lnSpc>
                <a:spcPct val="107000"/>
              </a:lnSpc>
              <a:spcAft>
                <a:spcPts val="800"/>
              </a:spcAft>
            </a:pPr>
            <a:r>
              <a:rPr lang="cy-GB" sz="1800" dirty="0">
                <a:latin typeface="Segoe UI" panose="020B0502040204020203" pitchFamily="34" charset="0"/>
                <a:ea typeface="Calibri" panose="020F0502020204030204" pitchFamily="34" charset="0"/>
              </a:rPr>
              <a:t>Mae ffyddlondeb ac ymgysylltiad sydd eisoes yn bodoli yn denu aelodau newydd</a:t>
            </a: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The importance of union learning in recruitment</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884224" y="390487"/>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Pwysigrwydd dysgu undebau wrth recriwtio</a:t>
            </a:r>
            <a:endParaRPr kumimoji="0" lang="en-GB" sz="2500" b="0" i="0" u="none" strike="noStrike" kern="1200" cap="none" spc="0" normalizeH="0" baseline="0" noProof="0" dirty="0">
              <a:ln>
                <a:noFill/>
              </a:ln>
              <a:solidFill>
                <a:srgbClr val="800D30"/>
              </a:solidFill>
              <a:effectLst/>
              <a:uLnTx/>
              <a:uFillTx/>
              <a:latin typeface="Rockwell"/>
              <a:ea typeface="+mj-ea"/>
              <a:cs typeface="Segoe UI"/>
            </a:endParaRPr>
          </a:p>
        </p:txBody>
      </p:sp>
    </p:spTree>
    <p:extLst>
      <p:ext uri="{BB962C8B-B14F-4D97-AF65-F5344CB8AC3E}">
        <p14:creationId xmlns:p14="http://schemas.microsoft.com/office/powerpoint/2010/main" val="3358628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351247"/>
            <a:ext cx="3756132" cy="2727000"/>
          </a:xfrm>
        </p:spPr>
        <p:txBody>
          <a:bodyPr lIns="0" tIns="0" rIns="0" bIns="0" anchor="t"/>
          <a:lstStyle/>
          <a:p>
            <a:pPr>
              <a:lnSpc>
                <a:spcPct val="107000"/>
              </a:lnSpc>
              <a:spcAft>
                <a:spcPts val="800"/>
              </a:spcAft>
            </a:pP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b="1" kern="100" dirty="0">
                <a:effectLst/>
                <a:latin typeface="Segoe UI" panose="020B0502040204020203" pitchFamily="34" charset="0"/>
                <a:ea typeface="Calibri" panose="020F0502020204030204" pitchFamily="34" charset="0"/>
              </a:rPr>
              <a:t>A lighter side</a:t>
            </a:r>
            <a:r>
              <a:rPr lang="en-GB" sz="1800" kern="100" dirty="0">
                <a:effectLst/>
                <a:latin typeface="Segoe UI" panose="020B0502040204020203" pitchFamily="34" charset="0"/>
                <a:ea typeface="Calibri" panose="020F0502020204030204" pitchFamily="34" charset="0"/>
              </a:rPr>
              <a:t>:</a:t>
            </a:r>
            <a:r>
              <a:rPr lang="en-GB" sz="1800" b="1" kern="100" dirty="0">
                <a:effectLst/>
                <a:latin typeface="Segoe UI" panose="020B0502040204020203" pitchFamily="34" charset="0"/>
                <a:ea typeface="Calibri" panose="020F0502020204030204" pitchFamily="34" charset="0"/>
              </a:rPr>
              <a:t> </a:t>
            </a:r>
            <a:endParaRPr lang="en-GB" sz="1800" kern="100" dirty="0">
              <a:effectLst/>
              <a:latin typeface="Segoe UI" panose="020B0502040204020203" pitchFamily="34" charset="0"/>
              <a:ea typeface="Calibri" panose="020F0502020204030204" pitchFamily="34" charset="0"/>
            </a:endParaRP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What’s in the news?</a:t>
            </a:r>
            <a:r>
              <a:rPr lang="en-GB" sz="1800" b="1" kern="100" dirty="0">
                <a:effectLst/>
                <a:latin typeface="Segoe UI" panose="020B0502040204020203" pitchFamily="34" charset="0"/>
                <a:ea typeface="Calibri" panose="020F0502020204030204" pitchFamily="34" charset="0"/>
              </a:rPr>
              <a:t> </a:t>
            </a:r>
            <a:r>
              <a:rPr lang="en-GB" sz="1800" kern="100" dirty="0">
                <a:effectLst/>
                <a:latin typeface="Segoe UI" panose="020B0502040204020203" pitchFamily="34" charset="0"/>
                <a:ea typeface="Calibri" panose="020F0502020204030204" pitchFamily="34" charset="0"/>
              </a:rPr>
              <a:t>A cost-of-living crisis and strikes</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Union learning offers a different angle</a:t>
            </a:r>
            <a:endParaRPr lang="en-GB" sz="1500" dirty="0">
              <a:latin typeface="Segoe UI"/>
              <a:cs typeface="Segoe UI"/>
            </a:endParaRPr>
          </a:p>
          <a:p>
            <a:pPr marL="171450" indent="-171450">
              <a:buFont typeface="Arial" pitchFamily="2" charset="2"/>
              <a:buChar char="•"/>
            </a:pPr>
            <a:endParaRPr lang="en-GB" sz="1400" dirty="0"/>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pPr>
              <a:lnSpc>
                <a:spcPct val="107000"/>
              </a:lnSpc>
              <a:spcAft>
                <a:spcPts val="800"/>
              </a:spcAft>
            </a:pPr>
            <a:r>
              <a:rPr lang="cy-GB" sz="1800" b="1" dirty="0">
                <a:latin typeface="Segoe UI" panose="020B0502040204020203" pitchFamily="34" charset="0"/>
                <a:ea typeface="Calibri" panose="020F0502020204030204" pitchFamily="34" charset="0"/>
              </a:rPr>
              <a:t>Ochr ysgafnach</a:t>
            </a:r>
            <a:r>
              <a:rPr lang="cy-GB" sz="1800" dirty="0">
                <a:latin typeface="Segoe UI" panose="020B0502040204020203" pitchFamily="34" charset="0"/>
                <a:ea typeface="Calibri" panose="020F0502020204030204" pitchFamily="34" charset="0"/>
              </a:rPr>
              <a:t>:</a:t>
            </a:r>
            <a:r>
              <a:rPr lang="cy-GB" sz="1800" b="1" dirty="0">
                <a:latin typeface="Segoe UI" panose="020B0502040204020203" pitchFamily="34" charset="0"/>
                <a:ea typeface="Calibri" panose="020F0502020204030204" pitchFamily="34" charset="0"/>
              </a:rPr>
              <a:t> </a:t>
            </a:r>
          </a:p>
          <a:p>
            <a:pPr>
              <a:lnSpc>
                <a:spcPct val="107000"/>
              </a:lnSpc>
              <a:spcAft>
                <a:spcPts val="800"/>
              </a:spcAft>
            </a:pPr>
            <a:r>
              <a:rPr lang="cy-GB" sz="1800" dirty="0">
                <a:latin typeface="Segoe UI" panose="020B0502040204020203" pitchFamily="34" charset="0"/>
                <a:ea typeface="Calibri" panose="020F0502020204030204" pitchFamily="34" charset="0"/>
              </a:rPr>
              <a:t>Beth sydd yn y newyddion?</a:t>
            </a:r>
            <a:r>
              <a:rPr lang="cy-GB" sz="1800" b="1" dirty="0">
                <a:latin typeface="Segoe UI" panose="020B0502040204020203" pitchFamily="34" charset="0"/>
                <a:ea typeface="Calibri" panose="020F0502020204030204" pitchFamily="34" charset="0"/>
              </a:rPr>
              <a:t> </a:t>
            </a:r>
            <a:r>
              <a:rPr lang="cy-GB" sz="1800" dirty="0">
                <a:latin typeface="Segoe UI" panose="020B0502040204020203" pitchFamily="34" charset="0"/>
                <a:ea typeface="Calibri" panose="020F0502020204030204" pitchFamily="34" charset="0"/>
              </a:rPr>
              <a:t>Argyfwng costau byw a streiciau</a:t>
            </a:r>
          </a:p>
          <a:p>
            <a:pPr>
              <a:lnSpc>
                <a:spcPct val="107000"/>
              </a:lnSpc>
              <a:spcAft>
                <a:spcPts val="800"/>
              </a:spcAft>
            </a:pPr>
            <a:r>
              <a:rPr lang="cy-GB" sz="1800" dirty="0">
                <a:latin typeface="Segoe UI" panose="020B0502040204020203" pitchFamily="34" charset="0"/>
                <a:ea typeface="Calibri" panose="020F0502020204030204" pitchFamily="34" charset="0"/>
              </a:rPr>
              <a:t>Mae dysgu undebau yn cynnig ongl wahanol</a:t>
            </a: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The importance of union learning in recruitment</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893460" y="390487"/>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Pwysigrwydd dysgu undebau wrth recriwtio</a:t>
            </a:r>
            <a:endParaRPr kumimoji="0" lang="en-GB" sz="2500" b="0" i="0" u="none" strike="noStrike" kern="1200" cap="none" spc="0" normalizeH="0" baseline="0" noProof="0" dirty="0">
              <a:ln>
                <a:noFill/>
              </a:ln>
              <a:solidFill>
                <a:srgbClr val="800D30"/>
              </a:solidFill>
              <a:effectLst/>
              <a:uLnTx/>
              <a:uFillTx/>
              <a:latin typeface="Rockwell"/>
              <a:ea typeface="+mj-ea"/>
              <a:cs typeface="Segoe UI"/>
            </a:endParaRPr>
          </a:p>
        </p:txBody>
      </p:sp>
    </p:spTree>
    <p:extLst>
      <p:ext uri="{BB962C8B-B14F-4D97-AF65-F5344CB8AC3E}">
        <p14:creationId xmlns:p14="http://schemas.microsoft.com/office/powerpoint/2010/main" val="1091663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p:txBody>
          <a:bodyPr/>
          <a:lstStyle/>
          <a:p>
            <a:r>
              <a:rPr lang="en-GB" dirty="0"/>
              <a:t> </a:t>
            </a:r>
            <a:br>
              <a:rPr lang="en-GB" dirty="0"/>
            </a:br>
            <a:r>
              <a:rPr lang="en-GB" sz="2400" dirty="0"/>
              <a:t>Becky Sixsmith-Hughes</a:t>
            </a:r>
          </a:p>
        </p:txBody>
      </p:sp>
      <p:sp>
        <p:nvSpPr>
          <p:cNvPr id="23" name="Subtitle 22" descr="&lt;SUBTITLE&gt;{95.66929,212.5984,168.378,133.6836}"/>
          <p:cNvSpPr>
            <a:spLocks noGrp="1"/>
          </p:cNvSpPr>
          <p:nvPr>
            <p:ph type="subTitle" idx="1"/>
          </p:nvPr>
        </p:nvSpPr>
        <p:spPr>
          <a:xfrm>
            <a:off x="1624085" y="2621920"/>
            <a:ext cx="3481662" cy="334641"/>
          </a:xfrm>
        </p:spPr>
        <p:txBody>
          <a:bodyPr/>
          <a:lstStyle/>
          <a:p>
            <a:r>
              <a:rPr lang="en-GB" sz="1400" dirty="0"/>
              <a:t>Project Officer</a:t>
            </a:r>
          </a:p>
          <a:p>
            <a:r>
              <a:rPr lang="en-GB" sz="1400" dirty="0"/>
              <a:t> </a:t>
            </a:r>
          </a:p>
          <a:p>
            <a:endParaRPr lang="en-GB" sz="1600" dirty="0"/>
          </a:p>
          <a:p>
            <a:endParaRPr lang="en-GB" sz="1600" dirty="0"/>
          </a:p>
        </p:txBody>
      </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351247"/>
            <a:ext cx="3756132" cy="2727000"/>
          </a:xfrm>
        </p:spPr>
        <p:txBody>
          <a:bodyPr lIns="0" tIns="0" rIns="0" bIns="0" anchor="t"/>
          <a:lstStyle/>
          <a:p>
            <a:pPr>
              <a:lnSpc>
                <a:spcPct val="107000"/>
              </a:lnSpc>
              <a:spcAft>
                <a:spcPts val="800"/>
              </a:spcAft>
            </a:pP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b="1" kern="100" dirty="0">
                <a:effectLst/>
                <a:latin typeface="Segoe UI" panose="020B0502040204020203" pitchFamily="34" charset="0"/>
                <a:ea typeface="Calibri" panose="020F0502020204030204" pitchFamily="34" charset="0"/>
              </a:rPr>
              <a:t>Competitive Advantage</a:t>
            </a: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A highly skilled and educated workforce is a powerful tool. </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Jobs for Life vs Skills for Life</a:t>
            </a:r>
            <a:endParaRPr lang="en-GB" sz="1400" dirty="0"/>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pPr>
              <a:lnSpc>
                <a:spcPct val="107000"/>
              </a:lnSpc>
              <a:spcAft>
                <a:spcPts val="800"/>
              </a:spcAft>
            </a:pPr>
            <a:r>
              <a:rPr lang="cy-GB" sz="1800" b="1" dirty="0">
                <a:latin typeface="Segoe UI" panose="020B0502040204020203" pitchFamily="34" charset="0"/>
                <a:ea typeface="Calibri" panose="020F0502020204030204" pitchFamily="34" charset="0"/>
              </a:rPr>
              <a:t>Mantais Gystadleuol</a:t>
            </a:r>
            <a:r>
              <a:rPr lang="cy-GB" sz="1800" dirty="0">
                <a:latin typeface="Segoe UI" panose="020B0502040204020203" pitchFamily="34" charset="0"/>
                <a:ea typeface="Calibri" panose="020F0502020204030204" pitchFamily="34" charset="0"/>
              </a:rPr>
              <a:t>: </a:t>
            </a:r>
          </a:p>
          <a:p>
            <a:pPr>
              <a:lnSpc>
                <a:spcPct val="107000"/>
              </a:lnSpc>
              <a:spcAft>
                <a:spcPts val="800"/>
              </a:spcAft>
            </a:pPr>
            <a:r>
              <a:rPr lang="cy-GB" sz="1800" dirty="0">
                <a:latin typeface="Segoe UI" panose="020B0502040204020203" pitchFamily="34" charset="0"/>
                <a:ea typeface="Calibri" panose="020F0502020204030204" pitchFamily="34" charset="0"/>
              </a:rPr>
              <a:t>Mae gweithlu medrus ac addysgedig iawn yn arf pwerus. </a:t>
            </a:r>
          </a:p>
          <a:p>
            <a:pPr>
              <a:lnSpc>
                <a:spcPct val="107000"/>
              </a:lnSpc>
              <a:spcAft>
                <a:spcPts val="800"/>
              </a:spcAft>
            </a:pPr>
            <a:r>
              <a:rPr lang="cy-GB" sz="1800" dirty="0">
                <a:latin typeface="Segoe UI" panose="020B0502040204020203" pitchFamily="34" charset="0"/>
                <a:ea typeface="Calibri" panose="020F0502020204030204" pitchFamily="34" charset="0"/>
              </a:rPr>
              <a:t>Swyddi am Oes </a:t>
            </a:r>
            <a:r>
              <a:rPr lang="cy-GB" sz="1800" dirty="0" err="1">
                <a:latin typeface="Segoe UI" panose="020B0502040204020203" pitchFamily="34" charset="0"/>
                <a:ea typeface="Calibri" panose="020F0502020204030204" pitchFamily="34" charset="0"/>
              </a:rPr>
              <a:t>vs</a:t>
            </a:r>
            <a:r>
              <a:rPr lang="cy-GB" sz="1800" dirty="0">
                <a:latin typeface="Segoe UI" panose="020B0502040204020203" pitchFamily="34" charset="0"/>
                <a:ea typeface="Calibri" panose="020F0502020204030204" pitchFamily="34" charset="0"/>
              </a:rPr>
              <a:t> Sgiliau am Oes</a:t>
            </a: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The importance of union learning in recruitment</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921170" y="390487"/>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Pwysigrwydd dysgu undebau wrth recriwtio</a:t>
            </a:r>
            <a:endParaRPr kumimoji="0" lang="en-GB" sz="2500" b="0" i="0" u="none" strike="noStrike" kern="1200" cap="none" spc="0" normalizeH="0" baseline="0" noProof="0" dirty="0">
              <a:ln>
                <a:noFill/>
              </a:ln>
              <a:solidFill>
                <a:srgbClr val="800D30"/>
              </a:solidFill>
              <a:effectLst/>
              <a:uLnTx/>
              <a:uFillTx/>
              <a:latin typeface="Rockwell"/>
              <a:ea typeface="+mj-ea"/>
              <a:cs typeface="Segoe UI"/>
            </a:endParaRPr>
          </a:p>
        </p:txBody>
      </p:sp>
    </p:spTree>
    <p:extLst>
      <p:ext uri="{BB962C8B-B14F-4D97-AF65-F5344CB8AC3E}">
        <p14:creationId xmlns:p14="http://schemas.microsoft.com/office/powerpoint/2010/main" val="131029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351247"/>
            <a:ext cx="3756132" cy="2727000"/>
          </a:xfrm>
        </p:spPr>
        <p:txBody>
          <a:bodyPr lIns="0" tIns="0" rIns="0" bIns="0" anchor="t"/>
          <a:lstStyle/>
          <a:p>
            <a:pPr>
              <a:lnSpc>
                <a:spcPct val="107000"/>
              </a:lnSpc>
              <a:spcAft>
                <a:spcPts val="800"/>
              </a:spcAft>
            </a:pP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b="1" kern="100" dirty="0">
                <a:effectLst/>
                <a:latin typeface="Segoe UI" panose="020B0502040204020203" pitchFamily="34" charset="0"/>
                <a:ea typeface="Calibri" panose="020F0502020204030204" pitchFamily="34" charset="0"/>
              </a:rPr>
              <a:t>Community and Solidarity:</a:t>
            </a:r>
            <a:r>
              <a:rPr lang="en-GB" sz="1800" kern="100" dirty="0">
                <a:effectLst/>
                <a:latin typeface="Segoe UI" panose="020B0502040204020203" pitchFamily="34" charset="0"/>
                <a:ea typeface="Calibri" panose="020F0502020204030204" pitchFamily="34" charset="0"/>
              </a:rPr>
              <a:t> </a:t>
            </a:r>
          </a:p>
          <a:p>
            <a:pPr>
              <a:lnSpc>
                <a:spcPct val="107000"/>
              </a:lnSpc>
              <a:spcAft>
                <a:spcPts val="800"/>
              </a:spcAft>
            </a:pPr>
            <a:r>
              <a:rPr lang="en-GB" sz="1800" kern="100" dirty="0">
                <a:effectLst/>
                <a:latin typeface="Segoe UI" panose="020B0502040204020203" pitchFamily="34" charset="0"/>
                <a:ea typeface="Calibri" panose="020F0502020204030204" pitchFamily="34" charset="0"/>
              </a:rPr>
              <a:t>Union learning fosters a sense of community and solidarity among members. When potential recruits witness the supportive environment we provide, they are more likely to join our ranks.</a:t>
            </a:r>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pPr>
              <a:lnSpc>
                <a:spcPct val="107000"/>
              </a:lnSpc>
              <a:spcAft>
                <a:spcPts val="800"/>
              </a:spcAft>
            </a:pPr>
            <a:r>
              <a:rPr lang="cy-GB" sz="1800" b="1" dirty="0">
                <a:latin typeface="Segoe UI" panose="020B0502040204020203" pitchFamily="34" charset="0"/>
                <a:ea typeface="Calibri" panose="020F0502020204030204" pitchFamily="34" charset="0"/>
              </a:rPr>
              <a:t>Cymuned ac Undod:</a:t>
            </a:r>
            <a:r>
              <a:rPr lang="cy-GB" sz="1800" dirty="0">
                <a:latin typeface="Segoe UI" panose="020B0502040204020203" pitchFamily="34" charset="0"/>
                <a:ea typeface="Calibri" panose="020F0502020204030204" pitchFamily="34" charset="0"/>
              </a:rPr>
              <a:t> </a:t>
            </a:r>
          </a:p>
          <a:p>
            <a:pPr>
              <a:lnSpc>
                <a:spcPct val="107000"/>
              </a:lnSpc>
              <a:spcAft>
                <a:spcPts val="800"/>
              </a:spcAft>
            </a:pPr>
            <a:r>
              <a:rPr lang="cy-GB" sz="1800" dirty="0">
                <a:latin typeface="Segoe UI" panose="020B0502040204020203" pitchFamily="34" charset="0"/>
                <a:ea typeface="Calibri" panose="020F0502020204030204" pitchFamily="34" charset="0"/>
              </a:rPr>
              <a:t>Mae dysgu undebau yn meithrin ymdeimlad o gymuned ac undod ymysg aelodau. Pan fydd darpar recriwtiaid yn gweld yr amgylchedd cefnogol rydyn ni’n ei ddarparu, maen nhw’n fwy tebygol o ymuno â’n rhengoedd.</a:t>
            </a: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The importance of union learning in recruitment</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921169" y="390487"/>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r>
              <a:rPr kumimoji="0" lang="cy-GB" sz="2500" b="0" i="0" u="none" strike="noStrike" kern="1200" cap="none" spc="0" normalizeH="0" baseline="0" noProof="0" dirty="0">
                <a:ln>
                  <a:noFill/>
                </a:ln>
                <a:solidFill>
                  <a:srgbClr val="800D30"/>
                </a:solidFill>
                <a:effectLst/>
                <a:uLnTx/>
                <a:uFillTx/>
                <a:latin typeface="Rockwell"/>
                <a:ea typeface="+mj-ea"/>
                <a:cs typeface="Segoe UI"/>
              </a:rPr>
              <a:t>Pwysigrwydd dysgu undebau wrth recriwtio</a:t>
            </a:r>
            <a:endParaRPr kumimoji="0" lang="en-GB" sz="2500" b="0" i="0" u="none" strike="noStrike" kern="1200" cap="none" spc="0" normalizeH="0" baseline="0" noProof="0" dirty="0">
              <a:ln>
                <a:noFill/>
              </a:ln>
              <a:solidFill>
                <a:srgbClr val="800D30"/>
              </a:solidFill>
              <a:effectLst/>
              <a:uLnTx/>
              <a:uFillTx/>
              <a:latin typeface="Rockwell"/>
              <a:ea typeface="+mj-ea"/>
              <a:cs typeface="Segoe UI"/>
            </a:endParaRPr>
          </a:p>
        </p:txBody>
      </p:sp>
    </p:spTree>
    <p:extLst>
      <p:ext uri="{BB962C8B-B14F-4D97-AF65-F5344CB8AC3E}">
        <p14:creationId xmlns:p14="http://schemas.microsoft.com/office/powerpoint/2010/main" val="362037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8" y="1351247"/>
            <a:ext cx="7556783" cy="2727000"/>
          </a:xfrm>
        </p:spPr>
        <p:txBody>
          <a:bodyPr lIns="0" tIns="0" rIns="0" bIns="0" anchor="t"/>
          <a:lstStyle/>
          <a:p>
            <a:pPr marL="342900" lvl="0" indent="-342900">
              <a:lnSpc>
                <a:spcPct val="107000"/>
              </a:lnSpc>
              <a:spcAft>
                <a:spcPts val="800"/>
              </a:spcAft>
              <a:buFont typeface="Arial" panose="020B0604020202020204" pitchFamily="34" charset="0"/>
              <a:buChar char="•"/>
              <a:tabLst>
                <a:tab pos="457200" algn="l"/>
              </a:tabLst>
            </a:pPr>
            <a:r>
              <a:rPr lang="cy-GB" sz="1800" dirty="0">
                <a:latin typeface="Segoe UI" panose="020B0502040204020203" pitchFamily="34" charset="0"/>
                <a:ea typeface="Calibri" panose="020F0502020204030204" pitchFamily="34" charset="0"/>
                <a:cs typeface="Times New Roman" panose="02020603050405020304" pitchFamily="18" charset="0"/>
              </a:rPr>
              <a:t>Oes gennych chi berthynas â threfnwyr eich undeb?</a:t>
            </a:r>
          </a:p>
          <a:p>
            <a:pPr marL="342900" lvl="0" indent="-342900">
              <a:lnSpc>
                <a:spcPct val="107000"/>
              </a:lnSpc>
              <a:spcAft>
                <a:spcPts val="800"/>
              </a:spcAft>
              <a:buFont typeface="Arial" panose="020B0604020202020204" pitchFamily="34" charset="0"/>
              <a:buChar char="•"/>
              <a:tabLst>
                <a:tab pos="457200" algn="l"/>
              </a:tabLst>
            </a:pPr>
            <a:r>
              <a:rPr lang="cy-GB" sz="1800" dirty="0">
                <a:latin typeface="Segoe UI" panose="020B0502040204020203" pitchFamily="34" charset="0"/>
                <a:ea typeface="Calibri" panose="020F0502020204030204" pitchFamily="34" charset="0"/>
                <a:cs typeface="Times New Roman" panose="02020603050405020304" pitchFamily="18" charset="0"/>
              </a:rPr>
              <a:t>Oes gennych chi enghreifftiau o ddysgu sydd wedi arwain at recriwtio/cadw staff?</a:t>
            </a:r>
          </a:p>
          <a:p>
            <a:pPr marL="342900" lvl="0" indent="-342900">
              <a:lnSpc>
                <a:spcPct val="107000"/>
              </a:lnSpc>
              <a:spcAft>
                <a:spcPts val="800"/>
              </a:spcAft>
              <a:buFont typeface="Arial" panose="020B0604020202020204" pitchFamily="34" charset="0"/>
              <a:buChar char="•"/>
              <a:tabLst>
                <a:tab pos="457200" algn="l"/>
              </a:tabLst>
            </a:pPr>
            <a:r>
              <a:rPr lang="cy-GB" sz="1800" dirty="0">
                <a:latin typeface="Segoe UI" panose="020B0502040204020203" pitchFamily="34" charset="0"/>
                <a:ea typeface="Calibri" panose="020F0502020204030204" pitchFamily="34" charset="0"/>
                <a:cs typeface="Times New Roman" panose="02020603050405020304" pitchFamily="18" charset="0"/>
              </a:rPr>
              <a:t>Ydych chi’n cael eich gwahodd i/cymryd rhan yng nghyfarfodydd/pwyllgorau rhanbarthol ehangach eich undeb?</a:t>
            </a:r>
          </a:p>
          <a:p>
            <a:pPr marL="342900" lvl="0" indent="-342900">
              <a:lnSpc>
                <a:spcPct val="107000"/>
              </a:lnSpc>
              <a:spcAft>
                <a:spcPts val="800"/>
              </a:spcAft>
              <a:buFont typeface="Arial" panose="020B0604020202020204" pitchFamily="34" charset="0"/>
              <a:buChar char="•"/>
              <a:tabLst>
                <a:tab pos="457200" algn="l"/>
              </a:tabLst>
            </a:pPr>
            <a:r>
              <a:rPr lang="cy-GB" sz="1800" dirty="0">
                <a:latin typeface="Segoe UI" panose="020B0502040204020203" pitchFamily="34" charset="0"/>
                <a:ea typeface="Calibri" panose="020F0502020204030204" pitchFamily="34" charset="0"/>
                <a:cs typeface="Times New Roman" panose="02020603050405020304" pitchFamily="18" charset="0"/>
              </a:rPr>
              <a:t>Pa broblemau ydych chi’n eu hwynebu wrth drefnu? – dim mynediad at y bobl iawn, dysgu’n cael ei ystyried fel rhywbeth ‘arall’ ac ati  </a:t>
            </a:r>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cy-GB">
                <a:latin typeface="Rockwell"/>
                <a:cs typeface="Segoe UI"/>
              </a:rPr>
              <a:t>Trafodaeth:</a:t>
            </a:r>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884224" y="273231"/>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800D30"/>
              </a:solidFill>
              <a:effectLst/>
              <a:uLnTx/>
              <a:uFillTx/>
              <a:latin typeface="Rockwell" panose="02060603020205020403" pitchFamily="18" charset="0"/>
              <a:ea typeface="+mj-ea"/>
              <a:cs typeface="Segoe UI" panose="020B0502040204020203" pitchFamily="34" charset="0"/>
            </a:endParaRPr>
          </a:p>
        </p:txBody>
      </p:sp>
    </p:spTree>
    <p:extLst>
      <p:ext uri="{BB962C8B-B14F-4D97-AF65-F5344CB8AC3E}">
        <p14:creationId xmlns:p14="http://schemas.microsoft.com/office/powerpoint/2010/main" val="285888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8" y="1351247"/>
            <a:ext cx="7556783" cy="2727000"/>
          </a:xfrm>
        </p:spPr>
        <p:txBody>
          <a:bodyPr lIns="0" tIns="0" rIns="0" bIns="0" anchor="t"/>
          <a:lstStyle/>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Segoe UI" panose="020B0502040204020203" pitchFamily="34" charset="0"/>
                <a:ea typeface="Calibri" panose="020F0502020204030204" pitchFamily="34" charset="0"/>
                <a:cs typeface="Times New Roman" panose="02020603050405020304" pitchFamily="18" charset="0"/>
              </a:rPr>
              <a:t>Do you have a relationship with your union organisers?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Segoe UI" panose="020B0502040204020203" pitchFamily="34" charset="0"/>
                <a:ea typeface="Calibri" panose="020F0502020204030204" pitchFamily="34" charset="0"/>
                <a:cs typeface="Times New Roman" panose="02020603050405020304" pitchFamily="18" charset="0"/>
              </a:rPr>
              <a:t>Have you got examples of learning leading to recruitment/retention?</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Segoe UI" panose="020B0502040204020203" pitchFamily="34" charset="0"/>
                <a:ea typeface="Calibri" panose="020F0502020204030204" pitchFamily="34" charset="0"/>
                <a:cs typeface="Times New Roman" panose="02020603050405020304" pitchFamily="18" charset="0"/>
              </a:rPr>
              <a:t>Are you invited to/engaged in your union’s wider regional meetings/committees?</a:t>
            </a:r>
          </a:p>
          <a:p>
            <a:pPr marL="342900" lvl="0" indent="-342900">
              <a:lnSpc>
                <a:spcPct val="107000"/>
              </a:lnSpc>
              <a:spcAft>
                <a:spcPts val="800"/>
              </a:spcAft>
              <a:buFont typeface="Arial" panose="020B0604020202020204" pitchFamily="34" charset="0"/>
              <a:buChar char="•"/>
              <a:tabLst>
                <a:tab pos="457200" algn="l"/>
              </a:tabLst>
            </a:pPr>
            <a:r>
              <a:rPr lang="en-GB" sz="1800" kern="100" dirty="0">
                <a:effectLst/>
                <a:latin typeface="Segoe UI" panose="020B0502040204020203" pitchFamily="34" charset="0"/>
                <a:ea typeface="Calibri" panose="020F0502020204030204" pitchFamily="34" charset="0"/>
                <a:cs typeface="Times New Roman" panose="02020603050405020304" pitchFamily="18" charset="0"/>
              </a:rPr>
              <a:t>What issues do you face around organising? – not having access to the right people, learning seen as ‘other’ etc  </a:t>
            </a:r>
          </a:p>
          <a:p>
            <a:endParaRPr lang="en-GB" dirty="0"/>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a:buFont typeface="Arial" pitchFamily="2" charset="2"/>
              <a:buChar char="•"/>
            </a:pPr>
            <a:endParaRPr lang="en-GB" sz="1500" dirty="0">
              <a:latin typeface="Segoe UI"/>
              <a:cs typeface="Segoe UI"/>
            </a:endParaRPr>
          </a:p>
          <a:p>
            <a:endParaRPr lang="en-GB" sz="1400" dirty="0"/>
          </a:p>
          <a:p>
            <a:endParaRPr lang="en-GB" dirty="0"/>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390487"/>
            <a:ext cx="2691459" cy="800116"/>
          </a:xfrm>
        </p:spPr>
        <p:txBody>
          <a:bodyPr/>
          <a:lstStyle/>
          <a:p>
            <a:r>
              <a:rPr lang="en-GB" dirty="0">
                <a:latin typeface="Rockwell"/>
                <a:cs typeface="Segoe UI"/>
              </a:rPr>
              <a:t>Discussion:</a:t>
            </a:r>
            <a:endParaRPr lang="en-GB" dirty="0"/>
          </a:p>
        </p:txBody>
      </p:sp>
      <p:sp>
        <p:nvSpPr>
          <p:cNvPr id="6" name="Title 1">
            <a:extLst>
              <a:ext uri="{FF2B5EF4-FFF2-40B4-BE49-F238E27FC236}">
                <a16:creationId xmlns:a16="http://schemas.microsoft.com/office/drawing/2014/main" id="{2EABF34C-638E-4781-8982-C8B0C0631869}"/>
              </a:ext>
            </a:extLst>
          </p:cNvPr>
          <p:cNvSpPr txBox="1">
            <a:spLocks/>
          </p:cNvSpPr>
          <p:nvPr/>
        </p:nvSpPr>
        <p:spPr bwMode="auto">
          <a:xfrm>
            <a:off x="4884224" y="273231"/>
            <a:ext cx="2691459"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685784" rtl="0" eaLnBrk="1" fontAlgn="auto" latinLnBrk="0" hangingPunct="1">
              <a:lnSpc>
                <a:spcPct val="100000"/>
              </a:lnSpc>
              <a:spcBef>
                <a:spcPct val="0"/>
              </a:spcBef>
              <a:spcAft>
                <a:spcPts val="0"/>
              </a:spcAft>
              <a:buClrTx/>
              <a:buSzTx/>
              <a:buFontTx/>
              <a:buNone/>
              <a:tabLst/>
              <a:defRPr/>
            </a:pPr>
            <a:endParaRPr kumimoji="0" lang="en-GB" sz="2000" b="0" i="0" u="none" strike="noStrike" kern="1200" cap="none" spc="0" normalizeH="0" baseline="0" noProof="0" dirty="0">
              <a:ln>
                <a:noFill/>
              </a:ln>
              <a:solidFill>
                <a:srgbClr val="800D30"/>
              </a:solidFill>
              <a:effectLst/>
              <a:uLnTx/>
              <a:uFillTx/>
              <a:latin typeface="Rockwell" panose="02060603020205020403" pitchFamily="18" charset="0"/>
              <a:ea typeface="+mj-ea"/>
              <a:cs typeface="Segoe UI" panose="020B0502040204020203" pitchFamily="34" charset="0"/>
            </a:endParaRPr>
          </a:p>
        </p:txBody>
      </p:sp>
    </p:spTree>
    <p:extLst>
      <p:ext uri="{BB962C8B-B14F-4D97-AF65-F5344CB8AC3E}">
        <p14:creationId xmlns:p14="http://schemas.microsoft.com/office/powerpoint/2010/main" val="362535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descr="&lt;TITLE&gt;{71.22047,448.3887,82.72717,133.6836}">
            <a:extLst>
              <a:ext uri="{FF2B5EF4-FFF2-40B4-BE49-F238E27FC236}">
                <a16:creationId xmlns:a16="http://schemas.microsoft.com/office/drawing/2014/main" id="{6E231707-CC53-4C36-AA16-5D6C2F4E0445}"/>
              </a:ext>
            </a:extLst>
          </p:cNvPr>
          <p:cNvSpPr txBox="1">
            <a:spLocks/>
          </p:cNvSpPr>
          <p:nvPr/>
        </p:nvSpPr>
        <p:spPr>
          <a:xfrm>
            <a:off x="485095" y="128036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err="1">
                <a:solidFill>
                  <a:schemeClr val="bg1"/>
                </a:solidFill>
                <a:latin typeface="Rockwell"/>
                <a:cs typeface="Segoe UI"/>
              </a:rPr>
              <a:t>Cinio</a:t>
            </a:r>
            <a:endParaRPr lang="en-GB" sz="2800" dirty="0">
              <a:solidFill>
                <a:schemeClr val="bg1"/>
              </a:solidFill>
            </a:endParaRPr>
          </a:p>
        </p:txBody>
      </p:sp>
      <p:sp>
        <p:nvSpPr>
          <p:cNvPr id="11" name="Title 21" descr="&lt;TITLE&gt;{71.22047,448.3887,82.72717,133.6836}">
            <a:extLst>
              <a:ext uri="{FF2B5EF4-FFF2-40B4-BE49-F238E27FC236}">
                <a16:creationId xmlns:a16="http://schemas.microsoft.com/office/drawing/2014/main" id="{177F5815-4CAE-4FD4-9B62-C0A8A2EBA5C0}"/>
              </a:ext>
            </a:extLst>
          </p:cNvPr>
          <p:cNvSpPr txBox="1">
            <a:spLocks/>
          </p:cNvSpPr>
          <p:nvPr/>
        </p:nvSpPr>
        <p:spPr>
          <a:xfrm>
            <a:off x="485095" y="281822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r>
              <a:rPr lang="en-GB" sz="3600" dirty="0">
                <a:solidFill>
                  <a:schemeClr val="bg1"/>
                </a:solidFill>
                <a:latin typeface="Rockwell"/>
                <a:cs typeface="Segoe UI"/>
              </a:rPr>
              <a:t>Lunch</a:t>
            </a:r>
            <a:endParaRPr lang="en-GB" sz="2800" dirty="0">
              <a:solidFill>
                <a:schemeClr val="bg1"/>
              </a:solidFill>
              <a:latin typeface="Rockwell"/>
              <a:cs typeface="Segoe UI"/>
            </a:endParaRPr>
          </a:p>
        </p:txBody>
      </p:sp>
    </p:spTree>
    <p:extLst>
      <p:ext uri="{BB962C8B-B14F-4D97-AF65-F5344CB8AC3E}">
        <p14:creationId xmlns:p14="http://schemas.microsoft.com/office/powerpoint/2010/main" val="1425892938"/>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351138" y="967016"/>
            <a:ext cx="4840112" cy="1604735"/>
          </a:xfrm>
        </p:spPr>
        <p:txBody>
          <a:bodyPr/>
          <a:lstStyle/>
          <a:p>
            <a:r>
              <a:rPr lang="en-GB" sz="2400" dirty="0"/>
              <a:t>Young Activist Development Programme 2023</a:t>
            </a:r>
            <a:br>
              <a:rPr lang="en-GB" sz="2400" dirty="0"/>
            </a:br>
            <a:r>
              <a:rPr lang="cy-GB" sz="2400" dirty="0">
                <a:solidFill>
                  <a:srgbClr val="FFFFFF"/>
                </a:solidFill>
              </a:rPr>
              <a:t>Rhaglen Datblygu Ymgyrchwyr Ifanc 2023</a:t>
            </a:r>
            <a:endParaRPr lang="en-GB" sz="2400" dirty="0"/>
          </a:p>
        </p:txBody>
      </p:sp>
      <p:sp>
        <p:nvSpPr>
          <p:cNvPr id="23" name="Subtitle 22" descr="&lt;SUBTITLE&gt;{95.66929,212.5984,168.378,133.6836}"/>
          <p:cNvSpPr>
            <a:spLocks noGrp="1"/>
          </p:cNvSpPr>
          <p:nvPr>
            <p:ph type="subTitle" idx="1"/>
          </p:nvPr>
        </p:nvSpPr>
        <p:spPr>
          <a:xfrm>
            <a:off x="1351138" y="2761620"/>
            <a:ext cx="4484512" cy="903713"/>
          </a:xfrm>
        </p:spPr>
        <p:txBody>
          <a:bodyPr/>
          <a:lstStyle/>
          <a:p>
            <a:r>
              <a:rPr lang="en-GB" dirty="0"/>
              <a:t>Developing future leaders in our movement </a:t>
            </a:r>
          </a:p>
          <a:p>
            <a:r>
              <a:rPr lang="cy-GB" sz="1800" dirty="0">
                <a:solidFill>
                  <a:srgbClr val="FFFFFF"/>
                </a:solidFill>
              </a:rPr>
              <a:t>Datblygu arweinwyr y dyfodol yn ein mudiad </a:t>
            </a:r>
            <a:endParaRPr lang="en-GB" dirty="0"/>
          </a:p>
          <a:p>
            <a:endParaRPr lang="en-GB" dirty="0"/>
          </a:p>
        </p:txBody>
      </p:sp>
      <p:sp>
        <p:nvSpPr>
          <p:cNvPr id="3" name="TextBox 2">
            <a:extLst>
              <a:ext uri="{FF2B5EF4-FFF2-40B4-BE49-F238E27FC236}">
                <a16:creationId xmlns:a16="http://schemas.microsoft.com/office/drawing/2014/main" id="{1C964BA1-5945-2C90-6377-B9B66B566BF8}"/>
              </a:ext>
            </a:extLst>
          </p:cNvPr>
          <p:cNvSpPr txBox="1"/>
          <p:nvPr/>
        </p:nvSpPr>
        <p:spPr>
          <a:xfrm>
            <a:off x="5384802" y="4406901"/>
            <a:ext cx="3124199" cy="584775"/>
          </a:xfrm>
          <a:prstGeom prst="rect">
            <a:avLst/>
          </a:prstGeom>
          <a:noFill/>
        </p:spPr>
        <p:txBody>
          <a:bodyPr wrap="square">
            <a:spAutoFit/>
          </a:bodyPr>
          <a:lstStyle/>
          <a:p>
            <a:r>
              <a:rPr lang="en-GB" sz="1600" dirty="0">
                <a:solidFill>
                  <a:srgbClr val="FFFFFF"/>
                </a:solidFill>
                <a:latin typeface="Rockwell" panose="02060603020205020403" pitchFamily="18" charset="0"/>
              </a:rPr>
              <a:t>Chloe Rees, Organising &amp; Development Officer</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D9B31-EA34-7EA7-2E31-130B894A22CA}"/>
              </a:ext>
            </a:extLst>
          </p:cNvPr>
          <p:cNvSpPr>
            <a:spLocks noGrp="1"/>
          </p:cNvSpPr>
          <p:nvPr>
            <p:ph type="title"/>
          </p:nvPr>
        </p:nvSpPr>
        <p:spPr>
          <a:xfrm>
            <a:off x="1569165" y="47626"/>
            <a:ext cx="5839310" cy="800116"/>
          </a:xfrm>
        </p:spPr>
        <p:txBody>
          <a:bodyPr wrap="square" anchor="b">
            <a:normAutofit/>
          </a:bodyPr>
          <a:lstStyle/>
          <a:p>
            <a:r>
              <a:rPr lang="en-GB" dirty="0"/>
              <a:t>Learning outcomes</a:t>
            </a:r>
          </a:p>
        </p:txBody>
      </p:sp>
      <p:graphicFrame>
        <p:nvGraphicFramePr>
          <p:cNvPr id="6" name="Content Placeholder 2">
            <a:extLst>
              <a:ext uri="{FF2B5EF4-FFF2-40B4-BE49-F238E27FC236}">
                <a16:creationId xmlns:a16="http://schemas.microsoft.com/office/drawing/2014/main" id="{F74EFBC8-6D7D-021E-3E73-CA375CA73D1F}"/>
              </a:ext>
            </a:extLst>
          </p:cNvPr>
          <p:cNvGraphicFramePr>
            <a:graphicFrameLocks noGrp="1"/>
          </p:cNvGraphicFramePr>
          <p:nvPr>
            <p:ph sz="quarter" idx="11"/>
          </p:nvPr>
        </p:nvGraphicFramePr>
        <p:xfrm>
          <a:off x="1518366" y="1250950"/>
          <a:ext cx="3053635" cy="2762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Content Placeholder 2">
            <a:extLst>
              <a:ext uri="{FF2B5EF4-FFF2-40B4-BE49-F238E27FC236}">
                <a16:creationId xmlns:a16="http://schemas.microsoft.com/office/drawing/2014/main" id="{C02FFAE6-59E9-AB78-6D0C-9BBE2272A21E}"/>
              </a:ext>
            </a:extLst>
          </p:cNvPr>
          <p:cNvGraphicFramePr>
            <a:graphicFrameLocks noGrp="1"/>
          </p:cNvGraphicFramePr>
          <p:nvPr/>
        </p:nvGraphicFramePr>
        <p:xfrm>
          <a:off x="4654551" y="1250950"/>
          <a:ext cx="3219450" cy="283845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42F0543D-6676-4B6B-6338-93D157E35374}"/>
              </a:ext>
            </a:extLst>
          </p:cNvPr>
          <p:cNvSpPr txBox="1"/>
          <p:nvPr/>
        </p:nvSpPr>
        <p:spPr>
          <a:xfrm>
            <a:off x="4549776" y="533448"/>
            <a:ext cx="3429000" cy="369332"/>
          </a:xfrm>
          <a:prstGeom prst="rect">
            <a:avLst/>
          </a:prstGeom>
          <a:noFill/>
        </p:spPr>
        <p:txBody>
          <a:bodyPr wrap="square">
            <a:spAutoFit/>
          </a:bodyPr>
          <a:lstStyle/>
          <a:p>
            <a:r>
              <a:rPr lang="cy-GB" dirty="0">
                <a:solidFill>
                  <a:srgbClr val="800D30"/>
                </a:solidFill>
                <a:latin typeface="Rockwell" panose="02060603020205020403" pitchFamily="18" charset="0"/>
              </a:rPr>
              <a:t>Deilliannau dysgu</a:t>
            </a:r>
            <a:endParaRPr lang="en-GB" dirty="0">
              <a:solidFill>
                <a:srgbClr val="1D1D1D"/>
              </a:solidFill>
              <a:latin typeface="Segoe UI Light"/>
            </a:endParaRPr>
          </a:p>
        </p:txBody>
      </p:sp>
    </p:spTree>
    <p:extLst>
      <p:ext uri="{BB962C8B-B14F-4D97-AF65-F5344CB8AC3E}">
        <p14:creationId xmlns:p14="http://schemas.microsoft.com/office/powerpoint/2010/main" val="135960296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FB03-C538-99D9-613F-B897DA9A0E03}"/>
              </a:ext>
            </a:extLst>
          </p:cNvPr>
          <p:cNvSpPr>
            <a:spLocks noGrp="1"/>
          </p:cNvSpPr>
          <p:nvPr>
            <p:ph type="title"/>
          </p:nvPr>
        </p:nvSpPr>
        <p:spPr>
          <a:xfrm>
            <a:off x="1626315" y="-203200"/>
            <a:ext cx="5839310" cy="800116"/>
          </a:xfrm>
        </p:spPr>
        <p:txBody>
          <a:bodyPr/>
          <a:lstStyle/>
          <a:p>
            <a:r>
              <a:rPr lang="en-GB" dirty="0"/>
              <a:t>Young Activist Development Programme</a:t>
            </a:r>
          </a:p>
        </p:txBody>
      </p:sp>
      <p:sp>
        <p:nvSpPr>
          <p:cNvPr id="5" name="TextBox 4">
            <a:extLst>
              <a:ext uri="{FF2B5EF4-FFF2-40B4-BE49-F238E27FC236}">
                <a16:creationId xmlns:a16="http://schemas.microsoft.com/office/drawing/2014/main" id="{8F38CED8-5F20-99DE-64CE-9015D5FC7AB3}"/>
              </a:ext>
            </a:extLst>
          </p:cNvPr>
          <p:cNvSpPr txBox="1"/>
          <p:nvPr/>
        </p:nvSpPr>
        <p:spPr>
          <a:xfrm>
            <a:off x="1656796" y="1177428"/>
            <a:ext cx="2640885" cy="2118223"/>
          </a:xfrm>
          <a:prstGeom prst="rect">
            <a:avLst/>
          </a:prstGeom>
          <a:noFill/>
        </p:spPr>
        <p:txBody>
          <a:bodyPr wrap="square" lIns="0" tIns="0" rIns="0" bIns="0" rtlCol="0">
            <a:noAutofit/>
          </a:bodyPr>
          <a:lstStyle/>
          <a:p>
            <a:pPr marL="177800" indent="-177800">
              <a:lnSpc>
                <a:spcPct val="113000"/>
              </a:lnSpc>
              <a:spcAft>
                <a:spcPts val="60"/>
              </a:spcAft>
              <a:buFont typeface="Wingdings"/>
              <a:buChar char="n"/>
            </a:pPr>
            <a:r>
              <a:rPr lang="en-GB" sz="1200" dirty="0">
                <a:solidFill>
                  <a:srgbClr val="1D1D1D"/>
                </a:solidFill>
                <a:latin typeface="Segoe UI Light"/>
              </a:rPr>
              <a:t>Network of Young Workers/Reps across Wales</a:t>
            </a:r>
          </a:p>
          <a:p>
            <a:pPr marL="177800" indent="-177800">
              <a:lnSpc>
                <a:spcPct val="113000"/>
              </a:lnSpc>
              <a:spcAft>
                <a:spcPts val="60"/>
              </a:spcAft>
              <a:buFont typeface="Wingdings"/>
              <a:buChar char="n"/>
            </a:pPr>
            <a:r>
              <a:rPr lang="en-GB" sz="1200" dirty="0">
                <a:solidFill>
                  <a:srgbClr val="1D1D1D"/>
                </a:solidFill>
                <a:latin typeface="Segoe UI Light"/>
              </a:rPr>
              <a:t>Training and Development </a:t>
            </a:r>
          </a:p>
          <a:p>
            <a:pPr marL="177800" indent="-177800">
              <a:lnSpc>
                <a:spcPct val="113000"/>
              </a:lnSpc>
              <a:spcAft>
                <a:spcPts val="60"/>
              </a:spcAft>
              <a:buFont typeface="Wingdings"/>
              <a:buChar char="n"/>
            </a:pPr>
            <a:r>
              <a:rPr lang="en-GB" sz="1200" dirty="0">
                <a:solidFill>
                  <a:srgbClr val="1D1D1D"/>
                </a:solidFill>
                <a:latin typeface="Segoe UI Light"/>
              </a:rPr>
              <a:t>Mentoring and work experience </a:t>
            </a:r>
          </a:p>
          <a:p>
            <a:pPr marL="177800" indent="-177800">
              <a:lnSpc>
                <a:spcPct val="113000"/>
              </a:lnSpc>
              <a:spcAft>
                <a:spcPts val="60"/>
              </a:spcAft>
              <a:buFont typeface="Wingdings"/>
              <a:buChar char="n"/>
            </a:pPr>
            <a:r>
              <a:rPr lang="en-GB" sz="1200" dirty="0">
                <a:solidFill>
                  <a:srgbClr val="1D1D1D"/>
                </a:solidFill>
                <a:latin typeface="Segoe UI Light"/>
              </a:rPr>
              <a:t>Campaigns</a:t>
            </a:r>
          </a:p>
          <a:p>
            <a:pPr marL="177800" indent="-177800">
              <a:lnSpc>
                <a:spcPct val="113000"/>
              </a:lnSpc>
              <a:spcAft>
                <a:spcPts val="60"/>
              </a:spcAft>
              <a:buFont typeface="Wingdings"/>
              <a:buChar char="n"/>
            </a:pPr>
            <a:r>
              <a:rPr lang="en-GB" sz="1200" dirty="0">
                <a:solidFill>
                  <a:srgbClr val="1D1D1D"/>
                </a:solidFill>
                <a:latin typeface="Segoe UI Light"/>
              </a:rPr>
              <a:t>Social Partnership work</a:t>
            </a:r>
          </a:p>
        </p:txBody>
      </p:sp>
      <p:pic>
        <p:nvPicPr>
          <p:cNvPr id="7" name="Content Placeholder 6" descr="A pen and buttons on a red surface&#10;&#10;Description automatically generated">
            <a:extLst>
              <a:ext uri="{FF2B5EF4-FFF2-40B4-BE49-F238E27FC236}">
                <a16:creationId xmlns:a16="http://schemas.microsoft.com/office/drawing/2014/main" id="{3BCE55E1-4525-4CFD-2B98-69D512988D78}"/>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4572001" y="1547207"/>
            <a:ext cx="3071553" cy="2049087"/>
          </a:xfrm>
          <a:prstGeom prst="rect">
            <a:avLst/>
          </a:prstGeom>
        </p:spPr>
      </p:pic>
      <p:sp>
        <p:nvSpPr>
          <p:cNvPr id="6" name="TextBox 1">
            <a:extLst>
              <a:ext uri="{FF2B5EF4-FFF2-40B4-BE49-F238E27FC236}">
                <a16:creationId xmlns:a16="http://schemas.microsoft.com/office/drawing/2014/main" id="{9F334779-1949-D1FF-3D21-36C939832E6F}"/>
              </a:ext>
            </a:extLst>
          </p:cNvPr>
          <p:cNvSpPr txBox="1"/>
          <p:nvPr/>
        </p:nvSpPr>
        <p:spPr>
          <a:xfrm>
            <a:off x="1626316" y="2639406"/>
            <a:ext cx="2671365" cy="1578472"/>
          </a:xfrm>
          <a:prstGeom prst="rect">
            <a:avLst/>
          </a:prstGeom>
          <a:noFill/>
        </p:spPr>
        <p:txBody>
          <a:bodyPr wrap="square" lIns="0" tIns="0" rIns="0" bIns="0" rtlCol="0">
            <a:noAutofit/>
          </a:bodyPr>
          <a:ls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a:lstStyle>
          <a:p>
            <a:pPr marL="177800" indent="-177800">
              <a:lnSpc>
                <a:spcPct val="113000"/>
              </a:lnSpc>
              <a:spcAft>
                <a:spcPts val="60"/>
              </a:spcAft>
              <a:buFont typeface="Wingdings"/>
              <a:buChar char="n"/>
            </a:pPr>
            <a:r>
              <a:rPr lang="cy-GB" sz="1200" dirty="0">
                <a:solidFill>
                  <a:srgbClr val="1D1D1D"/>
                </a:solidFill>
                <a:latin typeface="Segoe UI Light"/>
              </a:rPr>
              <a:t>Rhwydwaith o Weithwyr/Cynrychiolwyr Ifanc ar hyd a lled Cymru</a:t>
            </a:r>
          </a:p>
          <a:p>
            <a:pPr marL="177800" indent="-177800">
              <a:lnSpc>
                <a:spcPct val="113000"/>
              </a:lnSpc>
              <a:spcAft>
                <a:spcPts val="60"/>
              </a:spcAft>
              <a:buFont typeface="Wingdings"/>
              <a:buChar char="n"/>
            </a:pPr>
            <a:r>
              <a:rPr lang="cy-GB" sz="1200" dirty="0">
                <a:solidFill>
                  <a:srgbClr val="1D1D1D"/>
                </a:solidFill>
                <a:latin typeface="Segoe UI Light"/>
              </a:rPr>
              <a:t>Hyfforddiant a Datblygiad </a:t>
            </a:r>
          </a:p>
          <a:p>
            <a:pPr marL="177800" indent="-177800">
              <a:lnSpc>
                <a:spcPct val="113000"/>
              </a:lnSpc>
              <a:spcAft>
                <a:spcPts val="60"/>
              </a:spcAft>
              <a:buFont typeface="Wingdings"/>
              <a:buChar char="n"/>
            </a:pPr>
            <a:r>
              <a:rPr lang="cy-GB" sz="1200" dirty="0">
                <a:solidFill>
                  <a:srgbClr val="1D1D1D"/>
                </a:solidFill>
                <a:latin typeface="Segoe UI Light"/>
              </a:rPr>
              <a:t>Mentora a phrofiad gwaith </a:t>
            </a:r>
          </a:p>
          <a:p>
            <a:pPr marL="177800" indent="-177800">
              <a:lnSpc>
                <a:spcPct val="113000"/>
              </a:lnSpc>
              <a:spcAft>
                <a:spcPts val="60"/>
              </a:spcAft>
              <a:buFont typeface="Wingdings"/>
              <a:buChar char="n"/>
            </a:pPr>
            <a:r>
              <a:rPr lang="cy-GB" sz="1200" dirty="0">
                <a:solidFill>
                  <a:srgbClr val="1D1D1D"/>
                </a:solidFill>
                <a:latin typeface="Segoe UI Light"/>
              </a:rPr>
              <a:t>Ymgyrchoedd</a:t>
            </a:r>
          </a:p>
          <a:p>
            <a:pPr marL="177800" indent="-177800">
              <a:lnSpc>
                <a:spcPct val="113000"/>
              </a:lnSpc>
              <a:spcAft>
                <a:spcPts val="60"/>
              </a:spcAft>
              <a:buFont typeface="Wingdings"/>
              <a:buChar char="n"/>
            </a:pPr>
            <a:r>
              <a:rPr lang="cy-GB" sz="1200" dirty="0">
                <a:solidFill>
                  <a:srgbClr val="1D1D1D"/>
                </a:solidFill>
                <a:latin typeface="Segoe UI Light"/>
              </a:rPr>
              <a:t>Gwaith Partneriaeth Gymdeithasol</a:t>
            </a:r>
          </a:p>
        </p:txBody>
      </p:sp>
      <p:sp>
        <p:nvSpPr>
          <p:cNvPr id="8" name="Title 1">
            <a:extLst>
              <a:ext uri="{FF2B5EF4-FFF2-40B4-BE49-F238E27FC236}">
                <a16:creationId xmlns:a16="http://schemas.microsoft.com/office/drawing/2014/main" id="{6CF61C1E-A98F-1BE1-D099-12FB5826253A}"/>
              </a:ext>
            </a:extLst>
          </p:cNvPr>
          <p:cNvSpPr>
            <a:spLocks noGrp="1"/>
          </p:cNvSpPr>
          <p:nvPr/>
        </p:nvSpPr>
        <p:spPr bwMode="auto">
          <a:xfrm>
            <a:off x="1652345" y="125903"/>
            <a:ext cx="5839310"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685784" rtl="0" eaLnBrk="1" latinLnBrk="0" hangingPunct="1">
              <a:spcBef>
                <a:spcPct val="0"/>
              </a:spcBef>
              <a:buNone/>
              <a:defRPr sz="2000" b="0" kern="1200" cap="none" baseline="0">
                <a:solidFill>
                  <a:schemeClr val="accent1"/>
                </a:solidFill>
                <a:latin typeface="Rockwell" panose="02060603020205020403" pitchFamily="18" charset="0"/>
                <a:ea typeface="+mj-ea"/>
                <a:cs typeface="Segoe UI" panose="020B0502040204020203" pitchFamily="34" charset="0"/>
              </a:defRPr>
            </a:lvl1pPr>
          </a:lstStyle>
          <a:p>
            <a:r>
              <a:rPr lang="cy-GB">
                <a:solidFill>
                  <a:srgbClr val="800D30"/>
                </a:solidFill>
              </a:rPr>
              <a:t>Rhaglen Datblygu Ymgyrchwyr Ifanc</a:t>
            </a:r>
          </a:p>
        </p:txBody>
      </p:sp>
    </p:spTree>
    <p:extLst>
      <p:ext uri="{BB962C8B-B14F-4D97-AF65-F5344CB8AC3E}">
        <p14:creationId xmlns:p14="http://schemas.microsoft.com/office/powerpoint/2010/main" val="224623742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DF9DF-9716-9E7C-47B1-787DA5E0BA81}"/>
              </a:ext>
            </a:extLst>
          </p:cNvPr>
          <p:cNvSpPr>
            <a:spLocks noGrp="1"/>
          </p:cNvSpPr>
          <p:nvPr>
            <p:ph type="title"/>
          </p:nvPr>
        </p:nvSpPr>
        <p:spPr>
          <a:xfrm>
            <a:off x="1275493" y="373380"/>
            <a:ext cx="6529635" cy="3718560"/>
          </a:xfrm>
        </p:spPr>
        <p:txBody>
          <a:bodyPr/>
          <a:lstStyle/>
          <a:p>
            <a:endParaRPr lang="en-GB" dirty="0"/>
          </a:p>
        </p:txBody>
      </p:sp>
      <p:pic>
        <p:nvPicPr>
          <p:cNvPr id="4" name="Content Placeholder 3" descr="A group of people standing together&#10;&#10;Description automatically generated">
            <a:extLst>
              <a:ext uri="{FF2B5EF4-FFF2-40B4-BE49-F238E27FC236}">
                <a16:creationId xmlns:a16="http://schemas.microsoft.com/office/drawing/2014/main" id="{B505513A-5D71-F609-21DB-85571ECCFDF6}"/>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1411098" y="373380"/>
            <a:ext cx="3088607" cy="2060494"/>
          </a:xfrm>
          <a:prstGeom prst="rect">
            <a:avLst/>
          </a:prstGeom>
        </p:spPr>
      </p:pic>
      <p:pic>
        <p:nvPicPr>
          <p:cNvPr id="5" name="Picture 4" descr="A group of people sitting at a table">
            <a:extLst>
              <a:ext uri="{FF2B5EF4-FFF2-40B4-BE49-F238E27FC236}">
                <a16:creationId xmlns:a16="http://schemas.microsoft.com/office/drawing/2014/main" id="{B1260844-B911-BEFC-6077-EACDC70558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1" y="373380"/>
            <a:ext cx="3233127" cy="2060494"/>
          </a:xfrm>
          <a:prstGeom prst="rect">
            <a:avLst/>
          </a:prstGeom>
        </p:spPr>
      </p:pic>
      <p:pic>
        <p:nvPicPr>
          <p:cNvPr id="7" name="Picture 6" descr="A group of people standing in a room">
            <a:extLst>
              <a:ext uri="{FF2B5EF4-FFF2-40B4-BE49-F238E27FC236}">
                <a16:creationId xmlns:a16="http://schemas.microsoft.com/office/drawing/2014/main" id="{3595A37F-94B2-1ECF-EDB5-9904F96BF0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494" y="2564445"/>
            <a:ext cx="2053353" cy="1540014"/>
          </a:xfrm>
          <a:prstGeom prst="rect">
            <a:avLst/>
          </a:prstGeom>
        </p:spPr>
      </p:pic>
      <p:pic>
        <p:nvPicPr>
          <p:cNvPr id="9" name="Picture 8" descr="A group of people sitting in a room">
            <a:extLst>
              <a:ext uri="{FF2B5EF4-FFF2-40B4-BE49-F238E27FC236}">
                <a16:creationId xmlns:a16="http://schemas.microsoft.com/office/drawing/2014/main" id="{A6D1A3DD-C766-015B-B068-A16F4D221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97581" y="2571750"/>
            <a:ext cx="2148840" cy="1522534"/>
          </a:xfrm>
          <a:prstGeom prst="rect">
            <a:avLst/>
          </a:prstGeom>
        </p:spPr>
      </p:pic>
      <p:pic>
        <p:nvPicPr>
          <p:cNvPr id="13" name="Picture 12" descr="A group of people standing in a room&#10;&#10;Description automatically generated">
            <a:extLst>
              <a:ext uri="{FF2B5EF4-FFF2-40B4-BE49-F238E27FC236}">
                <a16:creationId xmlns:a16="http://schemas.microsoft.com/office/drawing/2014/main" id="{B3025D68-8BF2-A23F-D22A-1919BB85CF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15155" y="2551926"/>
            <a:ext cx="2053352" cy="1540014"/>
          </a:xfrm>
          <a:prstGeom prst="rect">
            <a:avLst/>
          </a:prstGeom>
        </p:spPr>
      </p:pic>
    </p:spTree>
    <p:extLst>
      <p:ext uri="{BB962C8B-B14F-4D97-AF65-F5344CB8AC3E}">
        <p14:creationId xmlns:p14="http://schemas.microsoft.com/office/powerpoint/2010/main" val="118812532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12051-D6E0-03F7-4708-B8E93794BE60}"/>
              </a:ext>
            </a:extLst>
          </p:cNvPr>
          <p:cNvSpPr>
            <a:spLocks noGrp="1"/>
          </p:cNvSpPr>
          <p:nvPr>
            <p:ph type="title"/>
          </p:nvPr>
        </p:nvSpPr>
        <p:spPr/>
        <p:txBody>
          <a:bodyPr/>
          <a:lstStyle/>
          <a:p>
            <a:r>
              <a:rPr lang="en-GB" dirty="0"/>
              <a:t>Partnership with </a:t>
            </a:r>
            <a:r>
              <a:rPr lang="en-GB" dirty="0" err="1"/>
              <a:t>Taith</a:t>
            </a:r>
            <a:endParaRPr lang="en-GB" dirty="0"/>
          </a:p>
        </p:txBody>
      </p:sp>
      <p:pic>
        <p:nvPicPr>
          <p:cNvPr id="5" name="Content Placeholder 4" descr="A screenshot of a computer&#10;&#10;Description automatically generated">
            <a:hlinkClick r:id="rId2"/>
            <a:extLst>
              <a:ext uri="{FF2B5EF4-FFF2-40B4-BE49-F238E27FC236}">
                <a16:creationId xmlns:a16="http://schemas.microsoft.com/office/drawing/2014/main" id="{20E9722D-6E98-53F5-D9D0-CA07EBCFD49B}"/>
              </a:ext>
            </a:extLst>
          </p:cNvPr>
          <p:cNvPicPr>
            <a:picLocks noGrp="1" noChangeAspect="1"/>
          </p:cNvPicPr>
          <p:nvPr>
            <p:ph sz="quarter" idx="11"/>
          </p:nvPr>
        </p:nvPicPr>
        <p:blipFill rotWithShape="1">
          <a:blip r:embed="rId3" cstate="print">
            <a:extLst>
              <a:ext uri="{28A0092B-C50C-407E-A947-70E740481C1C}">
                <a14:useLocalDpi xmlns:a14="http://schemas.microsoft.com/office/drawing/2010/main" val="0"/>
              </a:ext>
            </a:extLst>
          </a:blip>
          <a:srcRect t="17323" r="6241" b="12829"/>
          <a:stretch/>
        </p:blipFill>
        <p:spPr>
          <a:xfrm>
            <a:off x="1683466" y="1732280"/>
            <a:ext cx="6018883" cy="2522221"/>
          </a:xfrm>
        </p:spPr>
      </p:pic>
      <p:sp>
        <p:nvSpPr>
          <p:cNvPr id="6" name="TextBox 5">
            <a:extLst>
              <a:ext uri="{FF2B5EF4-FFF2-40B4-BE49-F238E27FC236}">
                <a16:creationId xmlns:a16="http://schemas.microsoft.com/office/drawing/2014/main" id="{D33AC15D-1C45-3CD0-F2C5-F6340C253EBC}"/>
              </a:ext>
            </a:extLst>
          </p:cNvPr>
          <p:cNvSpPr txBox="1"/>
          <p:nvPr/>
        </p:nvSpPr>
        <p:spPr>
          <a:xfrm>
            <a:off x="1626316" y="1379220"/>
            <a:ext cx="3783885" cy="190500"/>
          </a:xfrm>
          <a:prstGeom prst="rect">
            <a:avLst/>
          </a:prstGeom>
          <a:noFill/>
        </p:spPr>
        <p:txBody>
          <a:bodyPr wrap="square" lIns="0" tIns="0" rIns="0" bIns="0" rtlCol="0">
            <a:noAutofit/>
          </a:bodyPr>
          <a:lstStyle/>
          <a:p>
            <a:pPr marL="177800" indent="-177800">
              <a:lnSpc>
                <a:spcPct val="113000"/>
              </a:lnSpc>
              <a:spcAft>
                <a:spcPts val="60"/>
              </a:spcAft>
              <a:buFont typeface="Wingdings"/>
              <a:buChar char="n"/>
            </a:pPr>
            <a:r>
              <a:rPr lang="en-GB" sz="1600" dirty="0">
                <a:solidFill>
                  <a:srgbClr val="1D1D1D"/>
                </a:solidFill>
                <a:latin typeface="Segoe UI Light"/>
                <a:hlinkClick r:id="rId2"/>
              </a:rPr>
              <a:t>Wales TUC Cymru visit Norway - </a:t>
            </a:r>
            <a:r>
              <a:rPr lang="en-GB" sz="1600" dirty="0" err="1">
                <a:solidFill>
                  <a:srgbClr val="1D1D1D"/>
                </a:solidFill>
                <a:latin typeface="Segoe UI Light"/>
                <a:hlinkClick r:id="rId2"/>
              </a:rPr>
              <a:t>Taith</a:t>
            </a:r>
            <a:endParaRPr lang="en-GB" sz="1600" dirty="0">
              <a:solidFill>
                <a:srgbClr val="1D1D1D"/>
              </a:solidFill>
              <a:latin typeface="Segoe UI Light"/>
            </a:endParaRPr>
          </a:p>
        </p:txBody>
      </p:sp>
      <p:sp>
        <p:nvSpPr>
          <p:cNvPr id="4" name="TextBox 3">
            <a:extLst>
              <a:ext uri="{FF2B5EF4-FFF2-40B4-BE49-F238E27FC236}">
                <a16:creationId xmlns:a16="http://schemas.microsoft.com/office/drawing/2014/main" id="{09955EFD-E18E-6C5E-AD48-EA547C462577}"/>
              </a:ext>
            </a:extLst>
          </p:cNvPr>
          <p:cNvSpPr txBox="1"/>
          <p:nvPr/>
        </p:nvSpPr>
        <p:spPr>
          <a:xfrm>
            <a:off x="4317798" y="738462"/>
            <a:ext cx="3429000" cy="400110"/>
          </a:xfrm>
          <a:prstGeom prst="rect">
            <a:avLst/>
          </a:prstGeom>
          <a:noFill/>
        </p:spPr>
        <p:txBody>
          <a:bodyPr wrap="square">
            <a:spAutoFit/>
          </a:bodyPr>
          <a:lstStyle/>
          <a:p>
            <a:r>
              <a:rPr lang="cy-GB" sz="2000" dirty="0">
                <a:solidFill>
                  <a:srgbClr val="800D30"/>
                </a:solidFill>
                <a:latin typeface="Rockwell" panose="02060603020205020403" pitchFamily="18" charset="0"/>
              </a:rPr>
              <a:t>Partneriaeth</a:t>
            </a:r>
            <a:r>
              <a:rPr lang="cy-GB" dirty="0">
                <a:solidFill>
                  <a:srgbClr val="800D30"/>
                </a:solidFill>
                <a:latin typeface="Rockwell" panose="02060603020205020403" pitchFamily="18" charset="0"/>
              </a:rPr>
              <a:t> â Taith</a:t>
            </a:r>
            <a:endParaRPr lang="en-GB" dirty="0">
              <a:solidFill>
                <a:srgbClr val="1D1D1D"/>
              </a:solidFill>
              <a:latin typeface="Segoe UI Light"/>
            </a:endParaRPr>
          </a:p>
        </p:txBody>
      </p:sp>
    </p:spTree>
    <p:extLst>
      <p:ext uri="{BB962C8B-B14F-4D97-AF65-F5344CB8AC3E}">
        <p14:creationId xmlns:p14="http://schemas.microsoft.com/office/powerpoint/2010/main" val="8543322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737A-C4E7-4DF4-F09E-A6A14A97D1F6}"/>
              </a:ext>
            </a:extLst>
          </p:cNvPr>
          <p:cNvSpPr>
            <a:spLocks noGrp="1"/>
          </p:cNvSpPr>
          <p:nvPr>
            <p:ph type="title"/>
          </p:nvPr>
        </p:nvSpPr>
        <p:spPr/>
        <p:txBody>
          <a:bodyPr/>
          <a:lstStyle/>
          <a:p>
            <a:r>
              <a:rPr lang="en-GB" dirty="0"/>
              <a:t>Diversifying the reps base</a:t>
            </a:r>
          </a:p>
        </p:txBody>
      </p:sp>
      <p:sp>
        <p:nvSpPr>
          <p:cNvPr id="9" name="TextBox 8">
            <a:extLst>
              <a:ext uri="{FF2B5EF4-FFF2-40B4-BE49-F238E27FC236}">
                <a16:creationId xmlns:a16="http://schemas.microsoft.com/office/drawing/2014/main" id="{44D5BE89-0555-B257-F326-8B60B013F821}"/>
              </a:ext>
            </a:extLst>
          </p:cNvPr>
          <p:cNvSpPr txBox="1"/>
          <p:nvPr/>
        </p:nvSpPr>
        <p:spPr>
          <a:xfrm>
            <a:off x="1552787" y="1503681"/>
            <a:ext cx="6339842" cy="2320572"/>
          </a:xfrm>
          <a:prstGeom prst="rect">
            <a:avLst/>
          </a:prstGeom>
          <a:noFill/>
        </p:spPr>
        <p:txBody>
          <a:bodyPr wrap="square">
            <a:spAutoFit/>
          </a:bodyPr>
          <a:lstStyle/>
          <a:p>
            <a:pPr>
              <a:lnSpc>
                <a:spcPct val="107000"/>
              </a:lnSpc>
              <a:spcAft>
                <a:spcPts val="800"/>
              </a:spcAft>
            </a:pPr>
            <a:r>
              <a:rPr lang="en-GB" sz="1600" dirty="0">
                <a:solidFill>
                  <a:srgbClr val="457178"/>
                </a:solidFill>
                <a:latin typeface="Helvetica" panose="020B0604020202020204" pitchFamily="34" charset="0"/>
                <a:ea typeface="Helvetica" panose="020B0604020202020204" pitchFamily="34" charset="0"/>
                <a:cs typeface="Times New Roman" panose="02020603050405020304" pitchFamily="18" charset="0"/>
              </a:rPr>
              <a:t>This workshop is an interactive session on diversifying our trade union reps, designed to give all reps and branch officials the confidence and knowledge to promote Black members development and address how we drive equality and diversity within trade unions.</a:t>
            </a:r>
            <a:r>
              <a:rPr lang="en-GB" sz="1600" dirty="0">
                <a:solidFill>
                  <a:srgbClr val="457178"/>
                </a:solidFill>
                <a:latin typeface="Segoe UI" panose="020B0502040204020203" pitchFamily="34" charset="0"/>
                <a:ea typeface="Calibri" panose="020F0502020204030204" pitchFamily="34" charset="0"/>
                <a:cs typeface="Times New Roman" panose="02020603050405020304" pitchFamily="18" charset="0"/>
              </a:rPr>
              <a:t> We will look at the barriers for Black workers to becoming more active in the movement and explore how we can increase recruitment of Black reps.</a:t>
            </a:r>
            <a:endParaRPr lang="en-GB" sz="1600" dirty="0">
              <a:solidFill>
                <a:srgbClr val="457178"/>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dirty="0">
                <a:solidFill>
                  <a:srgbClr val="000000"/>
                </a:solidFill>
                <a:latin typeface="Segoe UI" panose="020B0502040204020203" pitchFamily="34" charset="0"/>
                <a:ea typeface="Calibri" panose="020F0502020204030204" pitchFamily="34" charset="0"/>
                <a:cs typeface="Times New Roman" panose="02020603050405020304" pitchFamily="18" charset="0"/>
              </a:rPr>
              <a:t> </a:t>
            </a:r>
            <a:endParaRPr lang="en-GB" dirty="0">
              <a:solidFill>
                <a:srgbClr val="1D1D1D"/>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267777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F50A4-198C-B7D2-8D37-36309C0E7382}"/>
              </a:ext>
            </a:extLst>
          </p:cNvPr>
          <p:cNvSpPr>
            <a:spLocks noGrp="1"/>
          </p:cNvSpPr>
          <p:nvPr>
            <p:ph type="title"/>
          </p:nvPr>
        </p:nvSpPr>
        <p:spPr>
          <a:xfrm>
            <a:off x="1482462" y="282575"/>
            <a:ext cx="5665155" cy="3968789"/>
          </a:xfrm>
        </p:spPr>
        <p:txBody>
          <a:bodyPr/>
          <a:lstStyle/>
          <a:p>
            <a:endParaRPr lang="en-GB" dirty="0"/>
          </a:p>
        </p:txBody>
      </p:sp>
      <p:pic>
        <p:nvPicPr>
          <p:cNvPr id="5" name="Content Placeholder 4" descr="A person standing in a podium with a group of people sitting around it&#10;&#10;Description automatically generated">
            <a:extLst>
              <a:ext uri="{FF2B5EF4-FFF2-40B4-BE49-F238E27FC236}">
                <a16:creationId xmlns:a16="http://schemas.microsoft.com/office/drawing/2014/main" id="{7A18170D-CA44-B4DA-249D-1D84359CE372}"/>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a:xfrm>
            <a:off x="1496776" y="282576"/>
            <a:ext cx="2742246" cy="1828164"/>
          </a:xfrm>
        </p:spPr>
      </p:pic>
      <p:pic>
        <p:nvPicPr>
          <p:cNvPr id="7" name="Picture 6" descr="A group of people posing for a photo">
            <a:extLst>
              <a:ext uri="{FF2B5EF4-FFF2-40B4-BE49-F238E27FC236}">
                <a16:creationId xmlns:a16="http://schemas.microsoft.com/office/drawing/2014/main" id="{F66C985B-1205-BEC1-7DEC-B5BE73501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2462" y="2183945"/>
            <a:ext cx="2756560" cy="2067420"/>
          </a:xfrm>
          <a:prstGeom prst="rect">
            <a:avLst/>
          </a:prstGeom>
        </p:spPr>
      </p:pic>
      <p:pic>
        <p:nvPicPr>
          <p:cNvPr id="9" name="Picture 8" descr="A group of people posing for a photo">
            <a:extLst>
              <a:ext uri="{FF2B5EF4-FFF2-40B4-BE49-F238E27FC236}">
                <a16:creationId xmlns:a16="http://schemas.microsoft.com/office/drawing/2014/main" id="{9DF62760-2948-7FE4-55AF-6464FAB085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05371" y="298734"/>
            <a:ext cx="2742246" cy="1828165"/>
          </a:xfrm>
          <a:prstGeom prst="rect">
            <a:avLst/>
          </a:prstGeom>
        </p:spPr>
      </p:pic>
      <p:pic>
        <p:nvPicPr>
          <p:cNvPr id="11" name="Picture 10" descr="A group of people posing for a photo in front of a van">
            <a:extLst>
              <a:ext uri="{FF2B5EF4-FFF2-40B4-BE49-F238E27FC236}">
                <a16:creationId xmlns:a16="http://schemas.microsoft.com/office/drawing/2014/main" id="{C0E5750D-7BB9-E8A9-951D-79EC235F84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5371" y="2213489"/>
            <a:ext cx="2921630" cy="2037877"/>
          </a:xfrm>
          <a:prstGeom prst="rect">
            <a:avLst/>
          </a:prstGeom>
        </p:spPr>
      </p:pic>
    </p:spTree>
    <p:extLst>
      <p:ext uri="{BB962C8B-B14F-4D97-AF65-F5344CB8AC3E}">
        <p14:creationId xmlns:p14="http://schemas.microsoft.com/office/powerpoint/2010/main" val="277026679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F1C432-5966-EC48-D45E-4292EDB99FC7}"/>
              </a:ext>
            </a:extLst>
          </p:cNvPr>
          <p:cNvSpPr>
            <a:spLocks noGrp="1"/>
          </p:cNvSpPr>
          <p:nvPr>
            <p:ph type="body" sz="quarter" idx="10"/>
          </p:nvPr>
        </p:nvSpPr>
        <p:spPr>
          <a:xfrm>
            <a:off x="1394254" y="2353310"/>
            <a:ext cx="2682446" cy="1884656"/>
          </a:xfrm>
        </p:spPr>
        <p:txBody>
          <a:bodyPr/>
          <a:lstStyle/>
          <a:p>
            <a:r>
              <a:rPr lang="en-GB" dirty="0"/>
              <a:t>In Conversation with Liz </a:t>
            </a:r>
            <a:r>
              <a:rPr lang="en-GB" dirty="0" err="1"/>
              <a:t>Holyoak</a:t>
            </a:r>
            <a:r>
              <a:rPr lang="en-GB" dirty="0"/>
              <a:t>, Union Learning Rep</a:t>
            </a:r>
          </a:p>
        </p:txBody>
      </p:sp>
      <p:sp>
        <p:nvSpPr>
          <p:cNvPr id="4" name="TextBox 3">
            <a:extLst>
              <a:ext uri="{FF2B5EF4-FFF2-40B4-BE49-F238E27FC236}">
                <a16:creationId xmlns:a16="http://schemas.microsoft.com/office/drawing/2014/main" id="{8207B521-BAAF-A44F-46B7-77253C113EE1}"/>
              </a:ext>
            </a:extLst>
          </p:cNvPr>
          <p:cNvSpPr txBox="1"/>
          <p:nvPr/>
        </p:nvSpPr>
        <p:spPr>
          <a:xfrm>
            <a:off x="1333500" y="3735686"/>
            <a:ext cx="2089150" cy="1200329"/>
          </a:xfrm>
          <a:prstGeom prst="rect">
            <a:avLst/>
          </a:prstGeom>
          <a:noFill/>
        </p:spPr>
        <p:txBody>
          <a:bodyPr wrap="square">
            <a:spAutoFit/>
          </a:bodyPr>
          <a:lstStyle/>
          <a:p>
            <a:r>
              <a:rPr lang="cy-GB" dirty="0">
                <a:solidFill>
                  <a:srgbClr val="FFFFFF"/>
                </a:solidFill>
                <a:latin typeface="Rockwell" panose="02060603020205020403" pitchFamily="18" charset="0"/>
              </a:rPr>
              <a:t>Sgwrs gyda Liz Holyoak, Cynrychiolydd Dysgu'r Undebau</a:t>
            </a:r>
            <a:endParaRPr lang="en-GB" dirty="0">
              <a:solidFill>
                <a:srgbClr val="1D1D1D"/>
              </a:solidFill>
              <a:latin typeface="Segoe UI Light"/>
            </a:endParaRPr>
          </a:p>
        </p:txBody>
      </p:sp>
    </p:spTree>
    <p:extLst>
      <p:ext uri="{BB962C8B-B14F-4D97-AF65-F5344CB8AC3E}">
        <p14:creationId xmlns:p14="http://schemas.microsoft.com/office/powerpoint/2010/main" val="3778932176"/>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8318329"/>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73369" y="606895"/>
            <a:ext cx="5955236" cy="1604735"/>
          </a:xfrm>
        </p:spPr>
        <p:txBody>
          <a:bodyPr/>
          <a:lstStyle/>
          <a:p>
            <a:r>
              <a:rPr lang="en-GB" b="1" dirty="0" err="1">
                <a:latin typeface="Rockwell"/>
                <a:cs typeface="Segoe UI"/>
              </a:rPr>
              <a:t>Partneriaeth</a:t>
            </a:r>
            <a:r>
              <a:rPr lang="en-GB" b="1" dirty="0">
                <a:latin typeface="Rockwell"/>
                <a:cs typeface="Segoe UI"/>
              </a:rPr>
              <a:t> </a:t>
            </a:r>
            <a:r>
              <a:rPr lang="en-GB" b="1" dirty="0" err="1">
                <a:latin typeface="Rockwell"/>
                <a:cs typeface="Segoe UI"/>
              </a:rPr>
              <a:t>Gymdeithasol</a:t>
            </a:r>
            <a:r>
              <a:rPr lang="en-GB" b="1" dirty="0">
                <a:latin typeface="Rockwell"/>
                <a:cs typeface="Segoe UI"/>
              </a:rPr>
              <a:t> </a:t>
            </a:r>
            <a:r>
              <a:rPr lang="en-GB" b="1" dirty="0" err="1">
                <a:latin typeface="Rockwell"/>
                <a:cs typeface="Segoe UI"/>
              </a:rPr>
              <a:t>fel</a:t>
            </a:r>
            <a:r>
              <a:rPr lang="en-GB" b="1" dirty="0">
                <a:latin typeface="Rockwell"/>
                <a:cs typeface="Segoe UI"/>
              </a:rPr>
              <a:t> </a:t>
            </a:r>
            <a:r>
              <a:rPr lang="en-GB" b="1" dirty="0" err="1">
                <a:latin typeface="Rockwell"/>
                <a:cs typeface="Segoe UI"/>
              </a:rPr>
              <a:t>cyfrwng</a:t>
            </a:r>
            <a:r>
              <a:rPr lang="en-GB" b="1" dirty="0">
                <a:latin typeface="Rockwell"/>
                <a:cs typeface="Segoe UI"/>
              </a:rPr>
              <a:t> </a:t>
            </a:r>
            <a:r>
              <a:rPr lang="en-GB" b="1" dirty="0" err="1">
                <a:latin typeface="Rockwell"/>
                <a:cs typeface="Segoe UI"/>
              </a:rPr>
              <a:t>trefnu</a:t>
            </a:r>
            <a:r>
              <a:rPr lang="en-GB" b="1" dirty="0">
                <a:latin typeface="Rockwell"/>
                <a:cs typeface="Segoe UI"/>
              </a:rPr>
              <a:t> </a:t>
            </a:r>
            <a:endParaRPr lang="en-GB" b="1" dirty="0"/>
          </a:p>
        </p:txBody>
      </p:sp>
      <p:sp>
        <p:nvSpPr>
          <p:cNvPr id="2" name="Title 21" descr="&lt;TITLE&gt;{71.22047,448.3887,82.72717,133.6836}">
            <a:extLst>
              <a:ext uri="{FF2B5EF4-FFF2-40B4-BE49-F238E27FC236}">
                <a16:creationId xmlns:a16="http://schemas.microsoft.com/office/drawing/2014/main" id="{73DE7114-A061-4D47-8627-5DA50AA3A36B}"/>
              </a:ext>
            </a:extLst>
          </p:cNvPr>
          <p:cNvSpPr txBox="1">
            <a:spLocks/>
          </p:cNvSpPr>
          <p:nvPr/>
        </p:nvSpPr>
        <p:spPr>
          <a:xfrm>
            <a:off x="173759" y="2838412"/>
            <a:ext cx="7705797" cy="750928"/>
          </a:xfrm>
          <a:prstGeom prst="rect">
            <a:avLst/>
          </a:prstGeom>
          <a:noFill/>
        </p:spPr>
        <p:txBody>
          <a:bodyPr lIns="0" tIns="0" rIns="0" anchor="b"/>
          <a:lstStyle>
            <a:lvl1pPr algn="l" defTabSz="914378" rtl="0" eaLnBrk="1" latinLnBrk="0" hangingPunct="1">
              <a:lnSpc>
                <a:spcPct val="90000"/>
              </a:lnSpc>
              <a:spcBef>
                <a:spcPct val="0"/>
              </a:spcBef>
              <a:buNone/>
              <a:defRPr sz="3800" b="0" kern="1200" cap="none" spc="0" baseline="0">
                <a:solidFill>
                  <a:schemeClr val="bg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r>
              <a:rPr kumimoji="0" lang="en-GB" sz="3800" b="0" i="0" u="none" strike="noStrike" kern="1200" cap="none" spc="0" normalizeH="0" baseline="0" noProof="0" dirty="0">
                <a:ln>
                  <a:noFill/>
                </a:ln>
                <a:solidFill>
                  <a:srgbClr val="FFFFFF"/>
                </a:solidFill>
                <a:effectLst/>
                <a:uLnTx/>
                <a:uFillTx/>
                <a:latin typeface="Rockwell"/>
                <a:ea typeface="+mj-ea"/>
                <a:cs typeface="Segoe UI"/>
              </a:rPr>
              <a:t>Social Partnership as an organising tool</a:t>
            </a:r>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943566"/>
            <a:ext cx="7014028" cy="93323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lang="cy-GB" b="1" dirty="0">
                <a:solidFill>
                  <a:srgbClr val="FFFFFF"/>
                </a:solidFill>
              </a:rPr>
              <a:t>Ceri Williams</a:t>
            </a:r>
          </a:p>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cy-GB" sz="2200" b="1" i="0" u="none" strike="noStrike" kern="1200" cap="none" spc="0" normalizeH="0" baseline="0" noProof="0" dirty="0">
                <a:ln>
                  <a:noFill/>
                </a:ln>
                <a:solidFill>
                  <a:srgbClr val="FFFFFF"/>
                </a:solidFill>
                <a:effectLst/>
                <a:uLnTx/>
                <a:uFillTx/>
                <a:latin typeface="Rockwell" panose="02060603020205020403" pitchFamily="18" charset="0"/>
                <a:ea typeface="+mn-ea"/>
                <a:cs typeface="Segoe UI" panose="020B0502040204020203" pitchFamily="34" charset="0"/>
              </a:rPr>
              <a:t>Wales TUC Cymru</a:t>
            </a:r>
          </a:p>
        </p:txBody>
      </p:sp>
    </p:spTree>
    <p:extLst>
      <p:ext uri="{BB962C8B-B14F-4D97-AF65-F5344CB8AC3E}">
        <p14:creationId xmlns:p14="http://schemas.microsoft.com/office/powerpoint/2010/main" val="2826789927"/>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p:txBody>
          <a:bodyPr lIns="0" tIns="0" rIns="0" bIns="0" anchor="t"/>
          <a:lstStyle/>
          <a:p>
            <a:pPr marL="171450" indent="-171450">
              <a:buFont typeface="Arial" pitchFamily="2" charset="2"/>
              <a:buChar char="•"/>
            </a:pPr>
            <a:r>
              <a:rPr lang="en-GB" sz="1800" err="1">
                <a:latin typeface="Segoe UI"/>
                <a:cs typeface="Segoe UI"/>
              </a:rPr>
              <a:t>Cefndir</a:t>
            </a:r>
            <a:r>
              <a:rPr lang="en-GB" sz="1800">
                <a:latin typeface="Segoe UI"/>
                <a:cs typeface="Segoe UI"/>
              </a:rPr>
              <a:t> ac </a:t>
            </a:r>
            <a:r>
              <a:rPr lang="en-GB" sz="1800" err="1">
                <a:latin typeface="Segoe UI"/>
                <a:cs typeface="Segoe UI"/>
              </a:rPr>
              <a:t>egwyddorion</a:t>
            </a:r>
            <a:endParaRPr lang="en-GB" sz="1800">
              <a:latin typeface="Segoe UI"/>
              <a:cs typeface="Segoe UI"/>
            </a:endParaRPr>
          </a:p>
          <a:p>
            <a:pPr marL="171450" indent="-171450">
              <a:buFont typeface="Arial" pitchFamily="2" charset="2"/>
              <a:buChar char="•"/>
            </a:pPr>
            <a:endParaRPr lang="en-GB" sz="1800">
              <a:latin typeface="Segoe UI"/>
              <a:cs typeface="Segoe UI"/>
            </a:endParaRPr>
          </a:p>
          <a:p>
            <a:pPr marL="171450" indent="-171450">
              <a:buFont typeface="Arial" pitchFamily="2" charset="2"/>
              <a:buChar char="•"/>
            </a:pPr>
            <a:r>
              <a:rPr lang="en-GB" sz="1800">
                <a:latin typeface="Segoe UI"/>
                <a:cs typeface="Segoe UI"/>
              </a:rPr>
              <a:t>Beth </a:t>
            </a:r>
            <a:r>
              <a:rPr lang="en-GB" sz="1800" err="1">
                <a:latin typeface="Segoe UI"/>
                <a:cs typeface="Segoe UI"/>
              </a:rPr>
              <a:t>mae'r</a:t>
            </a:r>
            <a:r>
              <a:rPr lang="en-GB" sz="1800">
                <a:latin typeface="Segoe UI"/>
                <a:cs typeface="Segoe UI"/>
              </a:rPr>
              <a:t> </a:t>
            </a:r>
            <a:r>
              <a:rPr lang="en-GB" sz="1800" err="1">
                <a:latin typeface="Segoe UI"/>
                <a:cs typeface="Segoe UI"/>
              </a:rPr>
              <a:t>Ddeddf</a:t>
            </a:r>
            <a:r>
              <a:rPr lang="en-GB" sz="1800">
                <a:latin typeface="Segoe UI"/>
                <a:cs typeface="Segoe UI"/>
              </a:rPr>
              <a:t> </a:t>
            </a:r>
            <a:r>
              <a:rPr lang="en-GB" sz="1800" err="1">
                <a:latin typeface="Segoe UI"/>
                <a:cs typeface="Segoe UI"/>
              </a:rPr>
              <a:t>yn</a:t>
            </a:r>
            <a:r>
              <a:rPr lang="en-GB" sz="1800">
                <a:latin typeface="Segoe UI"/>
                <a:cs typeface="Segoe UI"/>
              </a:rPr>
              <a:t> </a:t>
            </a:r>
            <a:r>
              <a:rPr lang="en-GB" sz="1800" err="1">
                <a:latin typeface="Segoe UI"/>
                <a:cs typeface="Segoe UI"/>
              </a:rPr>
              <a:t>bwriadu</a:t>
            </a:r>
            <a:r>
              <a:rPr lang="en-GB" sz="1800">
                <a:latin typeface="Segoe UI"/>
                <a:cs typeface="Segoe UI"/>
              </a:rPr>
              <a:t> </a:t>
            </a:r>
            <a:r>
              <a:rPr lang="en-GB" sz="1800" err="1">
                <a:latin typeface="Segoe UI"/>
                <a:cs typeface="Segoe UI"/>
              </a:rPr>
              <a:t>ei</a:t>
            </a:r>
            <a:r>
              <a:rPr lang="en-GB" sz="1800">
                <a:latin typeface="Segoe UI"/>
                <a:cs typeface="Segoe UI"/>
              </a:rPr>
              <a:t> </a:t>
            </a:r>
            <a:r>
              <a:rPr lang="en-GB" sz="1800" err="1">
                <a:latin typeface="Segoe UI"/>
                <a:cs typeface="Segoe UI"/>
              </a:rPr>
              <a:t>gyflawni</a:t>
            </a:r>
            <a:endParaRPr lang="en-GB" sz="1800">
              <a:latin typeface="Segoe UI"/>
              <a:cs typeface="Segoe UI"/>
            </a:endParaRPr>
          </a:p>
          <a:p>
            <a:pPr marL="171450" indent="-171450">
              <a:buFont typeface="Arial" pitchFamily="2" charset="2"/>
              <a:buChar char="•"/>
            </a:pPr>
            <a:endParaRPr lang="en-GB" sz="1800">
              <a:latin typeface="Segoe UI"/>
              <a:cs typeface="Segoe UI"/>
            </a:endParaRPr>
          </a:p>
          <a:p>
            <a:pPr marL="171450" indent="-171450">
              <a:buFont typeface="Arial" pitchFamily="2" charset="2"/>
              <a:buChar char="•"/>
            </a:pPr>
            <a:r>
              <a:rPr lang="en-GB" sz="1800" err="1">
                <a:latin typeface="Segoe UI"/>
                <a:cs typeface="Segoe UI"/>
              </a:rPr>
              <a:t>Deddf</a:t>
            </a:r>
            <a:r>
              <a:rPr lang="en-GB" sz="1800">
                <a:latin typeface="Segoe UI"/>
                <a:cs typeface="Segoe UI"/>
              </a:rPr>
              <a:t> </a:t>
            </a:r>
            <a:r>
              <a:rPr lang="en-GB" sz="1800" err="1">
                <a:latin typeface="Segoe UI"/>
                <a:cs typeface="Segoe UI"/>
              </a:rPr>
              <a:t>Llesiant</a:t>
            </a:r>
            <a:r>
              <a:rPr lang="en-GB" sz="1800">
                <a:latin typeface="Segoe UI"/>
                <a:cs typeface="Segoe UI"/>
              </a:rPr>
              <a:t> </a:t>
            </a:r>
            <a:r>
              <a:rPr lang="en-GB" sz="1800" err="1">
                <a:latin typeface="Segoe UI"/>
                <a:cs typeface="Segoe UI"/>
              </a:rPr>
              <a:t>Cenedlaethau'r</a:t>
            </a:r>
            <a:r>
              <a:rPr lang="en-GB" sz="1800">
                <a:latin typeface="Segoe UI"/>
                <a:cs typeface="Segoe UI"/>
              </a:rPr>
              <a:t> </a:t>
            </a:r>
            <a:r>
              <a:rPr lang="en-GB" sz="1800" err="1">
                <a:latin typeface="Segoe UI"/>
                <a:cs typeface="Segoe UI"/>
              </a:rPr>
              <a:t>Dyfodol</a:t>
            </a:r>
            <a:r>
              <a:rPr lang="en-GB" sz="1800">
                <a:latin typeface="Segoe UI"/>
                <a:cs typeface="Segoe UI"/>
              </a:rPr>
              <a:t> (Cymru) 2015 (</a:t>
            </a:r>
            <a:r>
              <a:rPr lang="en-GB" sz="1800" err="1">
                <a:latin typeface="Segoe UI"/>
                <a:cs typeface="Segoe UI"/>
              </a:rPr>
              <a:t>trosolwg</a:t>
            </a:r>
            <a:r>
              <a:rPr lang="en-GB" sz="1800">
                <a:latin typeface="Segoe UI"/>
                <a:cs typeface="Segoe UI"/>
              </a:rPr>
              <a:t> </a:t>
            </a:r>
            <a:r>
              <a:rPr lang="en-GB" sz="1800" err="1">
                <a:latin typeface="Segoe UI"/>
                <a:cs typeface="Segoe UI"/>
              </a:rPr>
              <a:t>lefel</a:t>
            </a:r>
            <a:r>
              <a:rPr lang="en-GB" sz="1800">
                <a:latin typeface="Segoe UI"/>
                <a:cs typeface="Segoe UI"/>
              </a:rPr>
              <a:t> </a:t>
            </a:r>
            <a:r>
              <a:rPr lang="en-GB" sz="1800" err="1">
                <a:latin typeface="Segoe UI"/>
                <a:cs typeface="Segoe UI"/>
              </a:rPr>
              <a:t>uchel</a:t>
            </a:r>
            <a:r>
              <a:rPr lang="en-GB" sz="1800">
                <a:latin typeface="Segoe UI"/>
                <a:cs typeface="Segoe UI"/>
              </a:rPr>
              <a:t>) </a:t>
            </a: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342900" indent="-342900" algn="just">
              <a:buFont typeface="Arial" panose="020B0604020202020204" pitchFamily="34" charset="0"/>
              <a:buChar char="•"/>
            </a:pPr>
            <a:r>
              <a:rPr lang="en-GB" sz="1800">
                <a:ea typeface="MS Mincho" panose="02020609040205080304" pitchFamily="49" charset="-128"/>
              </a:rPr>
              <a:t>Background and principles</a:t>
            </a:r>
          </a:p>
          <a:p>
            <a:pPr marL="285750" indent="-285750" algn="just">
              <a:buFont typeface="Arial" panose="020B0604020202020204" pitchFamily="34" charset="0"/>
              <a:buChar char="•"/>
            </a:pPr>
            <a:endParaRPr lang="en-GB" sz="1800">
              <a:ea typeface="MS Mincho" panose="02020609040205080304" pitchFamily="49" charset="-128"/>
            </a:endParaRPr>
          </a:p>
          <a:p>
            <a:pPr marL="342900" indent="-342900" algn="just">
              <a:buFont typeface="Arial" panose="020B0604020202020204" pitchFamily="34" charset="0"/>
              <a:buChar char="•"/>
            </a:pPr>
            <a:r>
              <a:rPr lang="en-GB" sz="1800">
                <a:ea typeface="MS Mincho" panose="02020609040205080304" pitchFamily="49" charset="-128"/>
              </a:rPr>
              <a:t>What the Act sets out to achieve</a:t>
            </a:r>
          </a:p>
          <a:p>
            <a:endParaRPr lang="en-GB" sz="1800">
              <a:effectLst/>
              <a:ea typeface="Calibri" panose="020F0502020204030204" pitchFamily="34" charset="0"/>
            </a:endParaRPr>
          </a:p>
          <a:p>
            <a:pPr marL="342900" indent="-342900">
              <a:buFont typeface="Arial" panose="020B0604020202020204" pitchFamily="34" charset="0"/>
              <a:buChar char="•"/>
            </a:pPr>
            <a:r>
              <a:rPr lang="en-GB" sz="1800">
                <a:effectLst/>
                <a:ea typeface="Calibri" panose="020F0502020204030204" pitchFamily="34" charset="0"/>
              </a:rPr>
              <a:t>Well-being of future Generations (Wales) Act 2015 (high level overview) </a:t>
            </a:r>
            <a:endParaRPr lang="en-GB" sz="1800">
              <a:ea typeface="MS Mincho" panose="02020609040205080304" pitchFamily="49" charset="-128"/>
            </a:endParaRPr>
          </a:p>
          <a:p>
            <a:pPr marL="285750" indent="-285750">
              <a:buFont typeface="Arial" pitchFamily="2" charset="2"/>
              <a:buChar char="•"/>
            </a:pPr>
            <a:endParaRPr lang="en-GB" sz="1400"/>
          </a:p>
          <a:p>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8" y="282576"/>
            <a:ext cx="5056585" cy="800116"/>
          </a:xfrm>
        </p:spPr>
        <p:txBody>
          <a:bodyPr/>
          <a:lstStyle/>
          <a:p>
            <a:r>
              <a:rPr lang="en-GB" sz="3600" err="1">
                <a:latin typeface="Rockwell"/>
                <a:cs typeface="Segoe UI"/>
              </a:rPr>
              <a:t>Trosolwg</a:t>
            </a:r>
            <a:endParaRPr lang="en-GB" sz="3600">
              <a:latin typeface="Rockwell"/>
              <a:cs typeface="Segoe UI"/>
            </a:endParaRP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675086" y="282576"/>
            <a:ext cx="3756132"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3600" b="0" i="0" u="none" strike="noStrike" kern="1200" cap="none" spc="0" normalizeH="0" baseline="0" noProof="0">
                <a:ln>
                  <a:noFill/>
                </a:ln>
                <a:solidFill>
                  <a:srgbClr val="800D30"/>
                </a:solidFill>
                <a:effectLst/>
                <a:uLnTx/>
                <a:uFillTx/>
                <a:latin typeface="Rockwell"/>
                <a:ea typeface="+mj-ea"/>
                <a:cs typeface="Segoe UI"/>
              </a:rPr>
              <a:t>Overview</a:t>
            </a:r>
          </a:p>
        </p:txBody>
      </p:sp>
    </p:spTree>
    <p:extLst>
      <p:ext uri="{BB962C8B-B14F-4D97-AF65-F5344CB8AC3E}">
        <p14:creationId xmlns:p14="http://schemas.microsoft.com/office/powerpoint/2010/main" val="2115753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8" y="1195873"/>
            <a:ext cx="3824496" cy="2620348"/>
          </a:xfrm>
        </p:spPr>
        <p:txBody>
          <a:bodyPr lIns="0" tIns="0" rIns="0" bIns="0" anchor="t"/>
          <a:lstStyle/>
          <a:p>
            <a:pPr marL="285750" indent="-285750">
              <a:buFont typeface="Arial" panose="020B0604020202020204" pitchFamily="34" charset="0"/>
              <a:buChar char="•"/>
            </a:pPr>
            <a:r>
              <a:rPr lang="cy-GB" sz="1500">
                <a:ea typeface="Calibri" panose="020F0502020204030204" pitchFamily="34" charset="0"/>
              </a:rPr>
              <a:t>Cyflawni un o ymrwymiadau’r Rhaglen Lywodraethu i roi </a:t>
            </a:r>
            <a:r>
              <a:rPr lang="cy-GB" sz="1500" b="1">
                <a:ea typeface="Calibri" panose="020F0502020204030204" pitchFamily="34" charset="0"/>
              </a:rPr>
              <a:t>sail statudol</a:t>
            </a:r>
            <a:r>
              <a:rPr lang="cy-GB" sz="1500">
                <a:ea typeface="Calibri" panose="020F0502020204030204" pitchFamily="34" charset="0"/>
              </a:rPr>
              <a:t> i bartneriaeth gymdeithasol yng Nghymru.</a:t>
            </a:r>
          </a:p>
          <a:p>
            <a:pPr marL="285750" indent="-285750">
              <a:buFont typeface="Arial" panose="020B0604020202020204" pitchFamily="34" charset="0"/>
              <a:buChar char="•"/>
            </a:pPr>
            <a:endParaRPr lang="cy-GB" sz="1500">
              <a:ea typeface="Calibri" panose="020F0502020204030204" pitchFamily="34" charset="0"/>
            </a:endParaRPr>
          </a:p>
          <a:p>
            <a:pPr marL="285750" indent="-285750">
              <a:buFont typeface="Arial" panose="020B0604020202020204" pitchFamily="34" charset="0"/>
              <a:buChar char="•"/>
            </a:pPr>
            <a:r>
              <a:rPr lang="cy-GB" sz="1500" b="1">
                <a:ea typeface="Calibri" panose="020F0502020204030204" pitchFamily="34" charset="0"/>
              </a:rPr>
              <a:t>Fframwaith</a:t>
            </a:r>
            <a:r>
              <a:rPr lang="cy-GB" sz="1500">
                <a:ea typeface="Calibri" panose="020F0502020204030204" pitchFamily="34" charset="0"/>
              </a:rPr>
              <a:t> i wella lles pobl yng Nghymru.</a:t>
            </a:r>
          </a:p>
          <a:p>
            <a:pPr marL="285750" indent="-285750">
              <a:buFont typeface="Arial" panose="020B0604020202020204" pitchFamily="34" charset="0"/>
              <a:buChar char="•"/>
            </a:pPr>
            <a:endParaRPr lang="cy-GB" sz="1500">
              <a:ea typeface="Calibri" panose="020F0502020204030204" pitchFamily="34" charset="0"/>
            </a:endParaRPr>
          </a:p>
          <a:p>
            <a:pPr marL="285750" indent="-285750">
              <a:buFont typeface="Arial" panose="020B0604020202020204" pitchFamily="34" charset="0"/>
              <a:buChar char="•"/>
            </a:pPr>
            <a:r>
              <a:rPr lang="cy-GB" sz="1500">
                <a:ea typeface="Calibri" panose="020F0502020204030204" pitchFamily="34" charset="0"/>
              </a:rPr>
              <a:t>Gwella gwasanaethau cyhoeddus drwy </a:t>
            </a:r>
            <a:r>
              <a:rPr lang="cy-GB" sz="1500" b="1">
                <a:ea typeface="Calibri" panose="020F0502020204030204" pitchFamily="34" charset="0"/>
              </a:rPr>
              <a:t>waith partneriaeth gymdeithasol, hyrwyddo gwaith teg </a:t>
            </a:r>
            <a:r>
              <a:rPr lang="cy-GB" sz="1500">
                <a:ea typeface="Calibri" panose="020F0502020204030204" pitchFamily="34" charset="0"/>
              </a:rPr>
              <a:t>a </a:t>
            </a:r>
            <a:r>
              <a:rPr lang="cy-GB" sz="1500" b="1">
                <a:ea typeface="Calibri" panose="020F0502020204030204" pitchFamily="34" charset="0"/>
              </a:rPr>
              <a:t>chaffael cyhoeddus cymdeithasol gyfrifol.</a:t>
            </a:r>
            <a:endParaRPr lang="cy-GB" sz="1500">
              <a:ea typeface="Calibri" panose="020F0502020204030204" pitchFamily="34" charset="0"/>
            </a:endParaRPr>
          </a:p>
          <a:p>
            <a:pPr marL="171450" indent="-171450">
              <a:buFont typeface="Arial" pitchFamily="2" charset="2"/>
              <a:buChar char="•"/>
            </a:pPr>
            <a:endParaRPr lang="en-GB" sz="1500"/>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861698" y="1195873"/>
            <a:ext cx="3756132" cy="2727000"/>
          </a:xfrm>
        </p:spPr>
        <p:txBody>
          <a:bodyPr lIns="0" tIns="0" rIns="0" bIns="0" anchor="t"/>
          <a:lstStyle/>
          <a:p>
            <a:pPr marL="285750" indent="-285750">
              <a:buFont typeface="Arial" panose="020B0604020202020204" pitchFamily="34" charset="0"/>
              <a:buChar char="•"/>
            </a:pPr>
            <a:r>
              <a:rPr lang="en-GB" sz="1500">
                <a:ea typeface="Calibri" panose="020F0502020204030204" pitchFamily="34" charset="0"/>
              </a:rPr>
              <a:t>Fulfils a Programme for Government commitment to place social partnership on a </a:t>
            </a:r>
            <a:r>
              <a:rPr lang="en-GB" sz="1500" b="1">
                <a:ea typeface="Calibri" panose="020F0502020204030204" pitchFamily="34" charset="0"/>
              </a:rPr>
              <a:t>statutory footing </a:t>
            </a:r>
            <a:r>
              <a:rPr lang="en-GB" sz="1500">
                <a:ea typeface="Calibri" panose="020F0502020204030204" pitchFamily="34" charset="0"/>
              </a:rPr>
              <a:t>in Wales.  </a:t>
            </a:r>
          </a:p>
          <a:p>
            <a:pPr marL="285750" indent="-285750">
              <a:buFont typeface="Arial" panose="020B0604020202020204" pitchFamily="34" charset="0"/>
              <a:buChar char="•"/>
            </a:pPr>
            <a:endParaRPr lang="en-GB" sz="1500">
              <a:ea typeface="Calibri" panose="020F0502020204030204" pitchFamily="34" charset="0"/>
            </a:endParaRPr>
          </a:p>
          <a:p>
            <a:pPr marL="285750" indent="-285750">
              <a:buFont typeface="Arial" panose="020B0604020202020204" pitchFamily="34" charset="0"/>
              <a:buChar char="•"/>
            </a:pPr>
            <a:r>
              <a:rPr lang="en-GB" sz="1500">
                <a:ea typeface="Calibri" panose="020F0502020204030204" pitchFamily="34" charset="0"/>
              </a:rPr>
              <a:t>A </a:t>
            </a:r>
            <a:r>
              <a:rPr lang="en-GB" sz="1500" b="1">
                <a:ea typeface="Calibri" panose="020F0502020204030204" pitchFamily="34" charset="0"/>
              </a:rPr>
              <a:t>framework</a:t>
            </a:r>
            <a:r>
              <a:rPr lang="en-GB" sz="1500">
                <a:ea typeface="Calibri" panose="020F0502020204030204" pitchFamily="34" charset="0"/>
              </a:rPr>
              <a:t> to enhance the well-being of people in Wales.</a:t>
            </a:r>
          </a:p>
          <a:p>
            <a:pPr marL="285750" indent="-285750">
              <a:buFont typeface="Arial" panose="020B0604020202020204" pitchFamily="34" charset="0"/>
              <a:buChar char="•"/>
            </a:pPr>
            <a:endParaRPr lang="en-GB" sz="1500">
              <a:ea typeface="Calibri" panose="020F0502020204030204" pitchFamily="34" charset="0"/>
            </a:endParaRPr>
          </a:p>
          <a:p>
            <a:pPr marL="285750" indent="-285750">
              <a:buFont typeface="Arial" panose="020B0604020202020204" pitchFamily="34" charset="0"/>
              <a:buChar char="•"/>
            </a:pPr>
            <a:r>
              <a:rPr lang="en-GB" sz="1500">
                <a:ea typeface="Calibri" panose="020F0502020204030204" pitchFamily="34" charset="0"/>
              </a:rPr>
              <a:t>Improving public services through </a:t>
            </a:r>
            <a:r>
              <a:rPr lang="en-GB" sz="1500" b="1">
                <a:ea typeface="Calibri" panose="020F0502020204030204" pitchFamily="34" charset="0"/>
              </a:rPr>
              <a:t>social partnership working, promoting fair work </a:t>
            </a:r>
            <a:r>
              <a:rPr lang="en-GB" sz="1500">
                <a:ea typeface="Calibri" panose="020F0502020204030204" pitchFamily="34" charset="0"/>
              </a:rPr>
              <a:t>and </a:t>
            </a:r>
            <a:r>
              <a:rPr lang="en-GB" sz="1500" b="1">
                <a:ea typeface="Calibri" panose="020F0502020204030204" pitchFamily="34" charset="0"/>
              </a:rPr>
              <a:t>socially responsible public procurement.</a:t>
            </a:r>
            <a:endParaRPr lang="en-GB" sz="1500">
              <a:ea typeface="Calibri" panose="020F0502020204030204" pitchFamily="34" charset="0"/>
            </a:endParaRPr>
          </a:p>
          <a:p>
            <a:pPr marL="285750" indent="-285750">
              <a:buFont typeface="Arial" pitchFamily="2" charset="2"/>
              <a:buChar char="•"/>
            </a:pPr>
            <a:endParaRPr lang="en-GB" sz="1400"/>
          </a:p>
          <a:p>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44419" y="133286"/>
            <a:ext cx="3927581" cy="800116"/>
          </a:xfrm>
        </p:spPr>
        <p:txBody>
          <a:bodyPr/>
          <a:lstStyle/>
          <a:p>
            <a:r>
              <a:rPr lang="cy-GB" sz="3200">
                <a:effectLst/>
                <a:cs typeface="Arial" panose="020B0604020202020204" pitchFamily="34" charset="0"/>
              </a:rPr>
              <a:t>Cefndir Deddf SPPP</a:t>
            </a:r>
            <a:endParaRPr lang="en-GB" sz="3200">
              <a:cs typeface="Segoe UI"/>
            </a:endParaRP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936343" y="133286"/>
            <a:ext cx="4459583"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3200" b="0" i="0" u="none" strike="noStrike" kern="1200" cap="none" spc="0" normalizeH="0" baseline="0" noProof="0">
                <a:ln>
                  <a:noFill/>
                </a:ln>
                <a:solidFill>
                  <a:srgbClr val="800D30"/>
                </a:solidFill>
                <a:effectLst/>
                <a:uLnTx/>
                <a:uFillTx/>
                <a:latin typeface="Rockwell"/>
                <a:ea typeface="+mj-ea"/>
                <a:cs typeface="Segoe UI"/>
              </a:rPr>
              <a:t>SPPP Act Background</a:t>
            </a:r>
          </a:p>
        </p:txBody>
      </p:sp>
    </p:spTree>
    <p:extLst>
      <p:ext uri="{BB962C8B-B14F-4D97-AF65-F5344CB8AC3E}">
        <p14:creationId xmlns:p14="http://schemas.microsoft.com/office/powerpoint/2010/main" val="309655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0" y="1413592"/>
            <a:ext cx="6647051" cy="1394183"/>
          </a:xfrm>
        </p:spPr>
        <p:txBody>
          <a:bodyPr lIns="0" tIns="0" rIns="0" bIns="45720" anchor="b"/>
          <a:lstStyle/>
          <a:p>
            <a:endParaRPr lang="en-GB" b="1">
              <a:latin typeface="Rockwell"/>
              <a:cs typeface="Segoe UI"/>
            </a:endParaRPr>
          </a:p>
          <a:p>
            <a:endParaRPr lang="en-GB"/>
          </a:p>
          <a:p>
            <a:endParaRPr lang="en-GB" sz="2800">
              <a:latin typeface="Rockwell"/>
              <a:cs typeface="Segoe UI"/>
            </a:endParaRPr>
          </a:p>
          <a:p>
            <a:endParaRPr lang="en-GB" b="1"/>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309006"/>
            <a:ext cx="4642216"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endParaRPr kumimoji="0" lang="en-GB" sz="2200" b="0" i="0" u="none" strike="noStrike" kern="1200" cap="none" spc="0" normalizeH="0" baseline="0" noProof="0">
              <a:ln>
                <a:noFill/>
              </a:ln>
              <a:solidFill>
                <a:srgbClr val="FFFFFF"/>
              </a:solidFill>
              <a:effectLst/>
              <a:uLnTx/>
              <a:uFillTx/>
              <a:latin typeface="Rockwell" panose="02060603020205020403" pitchFamily="18"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B324E6B4-766C-43F5-B627-9426F910FF45}"/>
              </a:ext>
            </a:extLst>
          </p:cNvPr>
          <p:cNvSpPr txBox="1"/>
          <p:nvPr/>
        </p:nvSpPr>
        <p:spPr>
          <a:xfrm>
            <a:off x="453189" y="3631532"/>
            <a:ext cx="3856121" cy="3207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ckwell"/>
              <a:ea typeface="+mn-ea"/>
              <a:cs typeface="Segoe UI Light"/>
            </a:endParaRPr>
          </a:p>
        </p:txBody>
      </p:sp>
      <p:sp>
        <p:nvSpPr>
          <p:cNvPr id="2" name="Title 3">
            <a:extLst>
              <a:ext uri="{FF2B5EF4-FFF2-40B4-BE49-F238E27FC236}">
                <a16:creationId xmlns:a16="http://schemas.microsoft.com/office/drawing/2014/main" id="{02B91D79-99B3-5A9E-C01E-7FC592CD9E1A}"/>
              </a:ext>
            </a:extLst>
          </p:cNvPr>
          <p:cNvSpPr txBox="1">
            <a:spLocks/>
          </p:cNvSpPr>
          <p:nvPr/>
        </p:nvSpPr>
        <p:spPr>
          <a:xfrm>
            <a:off x="1777784" y="290950"/>
            <a:ext cx="5588431" cy="800116"/>
          </a:xfrm>
          <a:prstGeom prst="rect">
            <a:avLst/>
          </a:prstGeom>
          <a:noFill/>
        </p:spPr>
        <p:txBody>
          <a:bodyPr lIns="0" tIns="0" rIns="0" anchor="b"/>
          <a:lstStyle>
            <a:lvl1pPr algn="l" defTabSz="914378" rtl="0" eaLnBrk="1" latinLnBrk="0" hangingPunct="1">
              <a:lnSpc>
                <a:spcPct val="90000"/>
              </a:lnSpc>
              <a:spcBef>
                <a:spcPct val="0"/>
              </a:spcBef>
              <a:buNone/>
              <a:defRPr sz="3800" b="0" kern="1200" cap="none" spc="0" baseline="0">
                <a:solidFill>
                  <a:schemeClr val="bg1"/>
                </a:solidFill>
                <a:latin typeface="Rockwell" panose="02060603020205020403" pitchFamily="18" charset="0"/>
                <a:ea typeface="+mj-ea"/>
                <a:cs typeface="Segoe UI" panose="020B0502040204020203" pitchFamily="34" charset="0"/>
              </a:defRPr>
            </a:lvl1pPr>
          </a:lstStyle>
          <a:p>
            <a:pPr marL="0" marR="0" lvl="0" indent="0" algn="ctr" defTabSz="914378"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a:ln>
                  <a:noFill/>
                </a:ln>
                <a:solidFill>
                  <a:srgbClr val="FFFFFF"/>
                </a:solidFill>
                <a:effectLst/>
                <a:uLnTx/>
                <a:uFillTx/>
                <a:latin typeface="Rockwell" panose="02060603020205020403" pitchFamily="18" charset="0"/>
                <a:ea typeface="+mj-ea"/>
                <a:cs typeface="Segoe UI" panose="020B0502040204020203" pitchFamily="34" charset="0"/>
              </a:rPr>
              <a:t>Egwyddorion / Principles</a:t>
            </a:r>
          </a:p>
        </p:txBody>
      </p:sp>
      <p:pic>
        <p:nvPicPr>
          <p:cNvPr id="9" name="Picture 8" descr="Icon&#10;&#10;Description automatically generated">
            <a:extLst>
              <a:ext uri="{FF2B5EF4-FFF2-40B4-BE49-F238E27FC236}">
                <a16:creationId xmlns:a16="http://schemas.microsoft.com/office/drawing/2014/main" id="{8D5218F1-2D75-16E1-565C-883771B0392D}"/>
              </a:ext>
            </a:extLst>
          </p:cNvPr>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124921" y="1505597"/>
            <a:ext cx="1202438" cy="827534"/>
          </a:xfrm>
          <a:prstGeom prst="rect">
            <a:avLst/>
          </a:prstGeom>
        </p:spPr>
      </p:pic>
      <p:pic>
        <p:nvPicPr>
          <p:cNvPr id="10" name="Picture 9" descr="Icon&#10;&#10;Description automatically generated">
            <a:extLst>
              <a:ext uri="{FF2B5EF4-FFF2-40B4-BE49-F238E27FC236}">
                <a16:creationId xmlns:a16="http://schemas.microsoft.com/office/drawing/2014/main" id="{EFDA3357-949C-5955-766B-2726169D97E1}"/>
              </a:ext>
            </a:extLst>
          </p:cNvPr>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5769424" y="1438637"/>
            <a:ext cx="953264" cy="877826"/>
          </a:xfrm>
          <a:prstGeom prst="rect">
            <a:avLst/>
          </a:prstGeom>
        </p:spPr>
      </p:pic>
      <p:pic>
        <p:nvPicPr>
          <p:cNvPr id="11" name="Picture 10" descr="Icon&#10;&#10;Description automatically generated">
            <a:extLst>
              <a:ext uri="{FF2B5EF4-FFF2-40B4-BE49-F238E27FC236}">
                <a16:creationId xmlns:a16="http://schemas.microsoft.com/office/drawing/2014/main" id="{CBC5A96F-3F14-6CC8-5EC8-1D959BADAADD}"/>
              </a:ext>
            </a:extLst>
          </p:cNvPr>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2322659" y="3143996"/>
            <a:ext cx="806960" cy="882398"/>
          </a:xfrm>
          <a:prstGeom prst="rect">
            <a:avLst/>
          </a:prstGeom>
        </p:spPr>
      </p:pic>
      <p:pic>
        <p:nvPicPr>
          <p:cNvPr id="12" name="Picture 11" descr="Icon&#10;&#10;Description automatically generated">
            <a:extLst>
              <a:ext uri="{FF2B5EF4-FFF2-40B4-BE49-F238E27FC236}">
                <a16:creationId xmlns:a16="http://schemas.microsoft.com/office/drawing/2014/main" id="{2F343005-0CC1-8C6A-F4C6-F62FFF09BFAC}"/>
              </a:ext>
            </a:extLst>
          </p:cNvPr>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5850586" y="3093704"/>
            <a:ext cx="880112" cy="932690"/>
          </a:xfrm>
          <a:prstGeom prst="rect">
            <a:avLst/>
          </a:prstGeom>
        </p:spPr>
      </p:pic>
      <p:sp>
        <p:nvSpPr>
          <p:cNvPr id="13" name="TextBox 12">
            <a:extLst>
              <a:ext uri="{FF2B5EF4-FFF2-40B4-BE49-F238E27FC236}">
                <a16:creationId xmlns:a16="http://schemas.microsoft.com/office/drawing/2014/main" id="{AED66DD5-41D1-F1B1-56A2-A1B682FF824C}"/>
              </a:ext>
            </a:extLst>
          </p:cNvPr>
          <p:cNvSpPr txBox="1"/>
          <p:nvPr/>
        </p:nvSpPr>
        <p:spPr>
          <a:xfrm>
            <a:off x="1362037" y="2325365"/>
            <a:ext cx="2707432"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y-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Partneriaeth Gymdeithasol</a:t>
            </a:r>
            <a:endParaRPr kumimoji="0" lang="cy-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Social Partnership</a:t>
            </a:r>
            <a:endParaRPr kumimoji="0" lang="en-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3397A96E-4FFC-398B-8A76-137F83F48E7B}"/>
              </a:ext>
            </a:extLst>
          </p:cNvPr>
          <p:cNvSpPr txBox="1"/>
          <p:nvPr/>
        </p:nvSpPr>
        <p:spPr>
          <a:xfrm>
            <a:off x="4118942" y="2333131"/>
            <a:ext cx="4343400"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y-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Caffael Cymdeithasol Gyfrifol</a:t>
            </a:r>
            <a:endParaRPr kumimoji="0" lang="cy-GB"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Socially Responsible Procurement</a:t>
            </a:r>
            <a:endParaRPr kumimoji="0" lang="en-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5" name="TextBox 14">
            <a:extLst>
              <a:ext uri="{FF2B5EF4-FFF2-40B4-BE49-F238E27FC236}">
                <a16:creationId xmlns:a16="http://schemas.microsoft.com/office/drawing/2014/main" id="{118E0F91-2326-D512-B42A-39D4D0788AEB}"/>
              </a:ext>
            </a:extLst>
          </p:cNvPr>
          <p:cNvSpPr txBox="1"/>
          <p:nvPr/>
        </p:nvSpPr>
        <p:spPr>
          <a:xfrm>
            <a:off x="4853615" y="4108574"/>
            <a:ext cx="3106881"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y-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Datblygu Cynaliadwy</a:t>
            </a:r>
            <a:endParaRPr kumimoji="0" lang="cy-GB" sz="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Sustainable Development</a:t>
            </a:r>
            <a:endParaRPr kumimoji="0" lang="en-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54F9DC89-5194-837E-E455-AF2C6A6D37EB}"/>
              </a:ext>
            </a:extLst>
          </p:cNvPr>
          <p:cNvSpPr txBox="1"/>
          <p:nvPr/>
        </p:nvSpPr>
        <p:spPr>
          <a:xfrm>
            <a:off x="1644136" y="4124146"/>
            <a:ext cx="2097206" cy="5539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cy-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Gwaith Teg</a:t>
            </a:r>
            <a:endParaRPr kumimoji="0" lang="cy-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Fair Work</a:t>
            </a:r>
            <a:endParaRPr kumimoji="0" lang="en-GB" sz="15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80427136"/>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p:txBody>
          <a:bodyPr lIns="0" tIns="0" rIns="0" bIns="0" anchor="t"/>
          <a:lstStyle/>
          <a:p>
            <a:pPr marL="285750" indent="-285750" algn="l">
              <a:buFont typeface="Arial" panose="020B0604020202020204" pitchFamily="34" charset="0"/>
              <a:buChar char="•"/>
            </a:pPr>
            <a:r>
              <a:rPr lang="cy-GB">
                <a:effectLst/>
                <a:ea typeface="Calibri" panose="020F0502020204030204" pitchFamily="34" charset="0"/>
              </a:rPr>
              <a:t>Creu Cyngor Partneriaeth Gymdeithasol (CPG), dan gadeiryddiaeth Prif Weinidog Cymru.</a:t>
            </a:r>
          </a:p>
          <a:p>
            <a:pPr marL="285750" indent="-285750" algn="l">
              <a:buFont typeface="Arial" panose="020B0604020202020204" pitchFamily="34" charset="0"/>
              <a:buChar char="•"/>
            </a:pPr>
            <a:endParaRPr lang="cy-GB">
              <a:effectLst/>
              <a:ea typeface="Calibri" panose="020F0502020204030204" pitchFamily="34" charset="0"/>
            </a:endParaRPr>
          </a:p>
          <a:p>
            <a:pPr marL="285750" indent="-285750" algn="l">
              <a:buFont typeface="Arial" panose="020B0604020202020204" pitchFamily="34" charset="0"/>
              <a:buChar char="•"/>
            </a:pPr>
            <a:r>
              <a:rPr lang="cy-GB">
                <a:effectLst/>
                <a:ea typeface="Calibri" panose="020F0502020204030204" pitchFamily="34" charset="0"/>
              </a:rPr>
              <a:t>Rhoi dyletswydd statudol ar Weinidogion Cymru i ymgynghori â'r Cyngor hwn wrth   wneud penderfyniadau ynghylch cyflawni eu hamcanion llesiant o dan Ddeddf Llesiant Cenedlaethau'r Dyfodol (Cymru) 2015</a:t>
            </a:r>
            <a:endParaRPr lang="en-GB"/>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p:txBody>
          <a:bodyPr lIns="0" tIns="0" rIns="0" bIns="0" anchor="t"/>
          <a:lstStyle/>
          <a:p>
            <a:pPr marL="285750" indent="-285750" rtl="0" eaLnBrk="1" fontAlgn="t" latinLnBrk="0" hangingPunct="1">
              <a:lnSpc>
                <a:spcPct val="107000"/>
              </a:lnSpc>
              <a:spcBef>
                <a:spcPts val="0"/>
              </a:spcBef>
              <a:spcAft>
                <a:spcPts val="600"/>
              </a:spcAft>
              <a:buFont typeface="Arial" panose="020B0604020202020204" pitchFamily="34" charset="0"/>
              <a:buChar char="•"/>
            </a:pPr>
            <a:r>
              <a:rPr lang="en-GB"/>
              <a:t>Create a new Social Partnership Council (SPC), chaired by the First Minister.</a:t>
            </a:r>
          </a:p>
          <a:p>
            <a:pPr marL="285750" indent="-285750" rtl="0" eaLnBrk="1" fontAlgn="t" latinLnBrk="0" hangingPunct="1">
              <a:lnSpc>
                <a:spcPct val="107000"/>
              </a:lnSpc>
              <a:spcBef>
                <a:spcPts val="0"/>
              </a:spcBef>
              <a:spcAft>
                <a:spcPts val="600"/>
              </a:spcAft>
              <a:buFont typeface="Arial" panose="020B0604020202020204" pitchFamily="34" charset="0"/>
              <a:buChar char="•"/>
            </a:pPr>
            <a:endParaRPr lang="en-GB"/>
          </a:p>
          <a:p>
            <a:pPr marL="285750" indent="-285750" fontAlgn="t">
              <a:lnSpc>
                <a:spcPct val="107000"/>
              </a:lnSpc>
              <a:spcAft>
                <a:spcPts val="600"/>
              </a:spcAft>
              <a:buFont typeface="Arial" panose="020B0604020202020204" pitchFamily="34" charset="0"/>
              <a:buChar char="•"/>
            </a:pPr>
            <a:r>
              <a:rPr lang="en-GB"/>
              <a:t>Place a statutory duty on Welsh Ministers to consult the SPC when making decisions about the delivery of their well-being objectives under the Well-being of Future Generations (Wales) Act 2015. </a:t>
            </a:r>
          </a:p>
          <a:p>
            <a:pPr marL="285750" indent="-285750">
              <a:buFont typeface="Arial" pitchFamily="2" charset="2"/>
              <a:buChar char="•"/>
            </a:pPr>
            <a:endParaRPr lang="en-GB" sz="1400"/>
          </a:p>
          <a:p>
            <a:endParaRPr lang="en-GB"/>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391886" y="429208"/>
            <a:ext cx="8378890" cy="653484"/>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a:ln>
                  <a:noFill/>
                </a:ln>
                <a:solidFill>
                  <a:srgbClr val="800D30"/>
                </a:solidFill>
                <a:effectLst/>
                <a:uLnTx/>
                <a:uFillTx/>
                <a:latin typeface="Rockwell"/>
                <a:ea typeface="+mj-ea"/>
                <a:cs typeface="Segoe UI"/>
              </a:rPr>
              <a:t>Beth </a:t>
            </a:r>
            <a:r>
              <a:rPr kumimoji="0" lang="en-GB" sz="2800" b="0" i="0" u="none" strike="noStrike" kern="1200" cap="none" spc="0" normalizeH="0" baseline="0" noProof="0" err="1">
                <a:ln>
                  <a:noFill/>
                </a:ln>
                <a:solidFill>
                  <a:srgbClr val="800D30"/>
                </a:solidFill>
                <a:effectLst/>
                <a:uLnTx/>
                <a:uFillTx/>
                <a:latin typeface="Rockwell"/>
                <a:ea typeface="+mj-ea"/>
                <a:cs typeface="Segoe UI"/>
              </a:rPr>
              <a:t>fydd</a:t>
            </a:r>
            <a:r>
              <a:rPr kumimoji="0" lang="en-GB" sz="2800" b="0" i="0" u="none" strike="noStrike" kern="1200" cap="none" spc="0" normalizeH="0" baseline="0" noProof="0">
                <a:ln>
                  <a:noFill/>
                </a:ln>
                <a:solidFill>
                  <a:srgbClr val="800D30"/>
                </a:solidFill>
                <a:effectLst/>
                <a:uLnTx/>
                <a:uFillTx/>
                <a:latin typeface="Rockwell"/>
                <a:ea typeface="+mj-ea"/>
                <a:cs typeface="Segoe UI"/>
              </a:rPr>
              <a:t> y </a:t>
            </a:r>
            <a:r>
              <a:rPr kumimoji="0" lang="en-GB" sz="2800" b="0" i="0" u="none" strike="noStrike" kern="1200" cap="none" spc="0" normalizeH="0" baseline="0" noProof="0" err="1">
                <a:ln>
                  <a:noFill/>
                </a:ln>
                <a:solidFill>
                  <a:srgbClr val="800D30"/>
                </a:solidFill>
                <a:effectLst/>
                <a:uLnTx/>
                <a:uFillTx/>
                <a:latin typeface="Rockwell"/>
                <a:ea typeface="+mj-ea"/>
                <a:cs typeface="Segoe UI"/>
              </a:rPr>
              <a:t>ddeddf</a:t>
            </a:r>
            <a:r>
              <a:rPr kumimoji="0" lang="en-GB" sz="2800" b="0" i="0" u="none" strike="noStrike" kern="1200" cap="none" spc="0" normalizeH="0" baseline="0" noProof="0">
                <a:ln>
                  <a:noFill/>
                </a:ln>
                <a:solidFill>
                  <a:srgbClr val="800D30"/>
                </a:solidFill>
                <a:effectLst/>
                <a:uLnTx/>
                <a:uFillTx/>
                <a:latin typeface="Rockwell"/>
                <a:ea typeface="+mj-ea"/>
                <a:cs typeface="Segoe UI"/>
              </a:rPr>
              <a:t> </a:t>
            </a:r>
            <a:r>
              <a:rPr kumimoji="0" lang="en-GB" sz="2800" b="0" i="0" u="none" strike="noStrike" kern="1200" cap="none" spc="0" normalizeH="0" baseline="0" noProof="0" err="1">
                <a:ln>
                  <a:noFill/>
                </a:ln>
                <a:solidFill>
                  <a:srgbClr val="800D30"/>
                </a:solidFill>
                <a:effectLst/>
                <a:uLnTx/>
                <a:uFillTx/>
                <a:latin typeface="Rockwell"/>
                <a:ea typeface="+mj-ea"/>
                <a:cs typeface="Segoe UI"/>
              </a:rPr>
              <a:t>yn</a:t>
            </a:r>
            <a:r>
              <a:rPr kumimoji="0" lang="en-GB" sz="2800" b="0" i="0" u="none" strike="noStrike" kern="1200" cap="none" spc="0" normalizeH="0" baseline="0" noProof="0">
                <a:ln>
                  <a:noFill/>
                </a:ln>
                <a:solidFill>
                  <a:srgbClr val="800D30"/>
                </a:solidFill>
                <a:effectLst/>
                <a:uLnTx/>
                <a:uFillTx/>
                <a:latin typeface="Rockwell"/>
                <a:ea typeface="+mj-ea"/>
                <a:cs typeface="Segoe UI"/>
              </a:rPr>
              <a:t> </a:t>
            </a:r>
            <a:r>
              <a:rPr kumimoji="0" lang="en-GB" sz="2800" b="0" i="0" u="none" strike="noStrike" kern="1200" cap="none" spc="0" normalizeH="0" baseline="0" noProof="0" err="1">
                <a:ln>
                  <a:noFill/>
                </a:ln>
                <a:solidFill>
                  <a:srgbClr val="800D30"/>
                </a:solidFill>
                <a:effectLst/>
                <a:uLnTx/>
                <a:uFillTx/>
                <a:latin typeface="Rockwell"/>
                <a:ea typeface="+mj-ea"/>
                <a:cs typeface="Segoe UI"/>
              </a:rPr>
              <a:t>cyflawni</a:t>
            </a:r>
            <a:r>
              <a:rPr kumimoji="0" lang="en-GB" sz="2800" b="0" i="0" u="none" strike="noStrike" kern="1200" cap="none" spc="0" normalizeH="0" baseline="0" noProof="0">
                <a:ln>
                  <a:noFill/>
                </a:ln>
                <a:solidFill>
                  <a:srgbClr val="800D30"/>
                </a:solidFill>
                <a:effectLst/>
                <a:uLnTx/>
                <a:uFillTx/>
                <a:latin typeface="Rockwell"/>
                <a:ea typeface="+mj-ea"/>
                <a:cs typeface="Segoe UI"/>
              </a:rPr>
              <a:t>?</a:t>
            </a:r>
          </a:p>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a:ln>
                  <a:noFill/>
                </a:ln>
                <a:solidFill>
                  <a:srgbClr val="800D30"/>
                </a:solidFill>
                <a:effectLst/>
                <a:uLnTx/>
                <a:uFillTx/>
                <a:latin typeface="Rockwell"/>
                <a:ea typeface="+mj-ea"/>
                <a:cs typeface="Segoe UI"/>
              </a:rPr>
              <a:t>What will the Act deliver?</a:t>
            </a:r>
          </a:p>
        </p:txBody>
      </p:sp>
    </p:spTree>
    <p:extLst>
      <p:ext uri="{BB962C8B-B14F-4D97-AF65-F5344CB8AC3E}">
        <p14:creationId xmlns:p14="http://schemas.microsoft.com/office/powerpoint/2010/main" val="322917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560443" y="570722"/>
            <a:ext cx="3756132" cy="2727000"/>
          </a:xfrm>
        </p:spPr>
        <p:txBody>
          <a:bodyPr lIns="0" tIns="0" rIns="0" bIns="0" anchor="t"/>
          <a:lstStyle/>
          <a:p>
            <a:pPr marL="285750" indent="-285750">
              <a:buFont typeface="Arial" panose="020B0604020202020204" pitchFamily="34" charset="0"/>
              <a:buChar char="•"/>
            </a:pPr>
            <a:r>
              <a:rPr lang="cy-GB" sz="1600">
                <a:effectLst/>
                <a:ea typeface="Calibri" panose="020F0502020204030204" pitchFamily="34" charset="0"/>
              </a:rPr>
              <a:t>Rhoi dyletswydd partneriaeth gymdeithasol ar gyrff cyhoeddus penodol i ddod i gonsensws neu gyfaddawd gyda'u hundebau llafur wrth osod a chyflawni eu hamcanion llesiant o dan Ddeddf Llesiant Cenedlaethau'r Dyfodol (Cymru) 2015.</a:t>
            </a:r>
          </a:p>
          <a:p>
            <a:pPr marL="285750" indent="-285750">
              <a:buFont typeface="Arial" panose="020B0604020202020204" pitchFamily="34" charset="0"/>
              <a:buChar char="•"/>
            </a:pPr>
            <a:endParaRPr lang="cy-GB" sz="1600"/>
          </a:p>
          <a:p>
            <a:pPr marL="285750" indent="-285750">
              <a:buFont typeface="Arial" panose="020B0604020202020204" pitchFamily="34" charset="0"/>
              <a:buChar char="•"/>
            </a:pPr>
            <a:r>
              <a:rPr lang="en-GB" sz="1600" err="1"/>
              <a:t>Diwygio</a:t>
            </a:r>
            <a:r>
              <a:rPr lang="en-GB" sz="1600"/>
              <a:t> </a:t>
            </a:r>
            <a:r>
              <a:rPr lang="en-GB" sz="1600" err="1"/>
              <a:t>adran</a:t>
            </a:r>
            <a:r>
              <a:rPr lang="en-GB" sz="1600"/>
              <a:t> 4 o </a:t>
            </a:r>
            <a:r>
              <a:rPr lang="en-GB" sz="1600" err="1"/>
              <a:t>Ddeddf</a:t>
            </a:r>
            <a:r>
              <a:rPr lang="en-GB" sz="1600"/>
              <a:t> </a:t>
            </a:r>
            <a:r>
              <a:rPr lang="en-GB" sz="1600" err="1"/>
              <a:t>Llesiant</a:t>
            </a:r>
            <a:r>
              <a:rPr lang="en-GB" sz="1600"/>
              <a:t> </a:t>
            </a:r>
            <a:r>
              <a:rPr lang="en-GB" sz="1600" err="1"/>
              <a:t>Cenedlaethau’r</a:t>
            </a:r>
            <a:r>
              <a:rPr lang="en-GB" sz="1600"/>
              <a:t> </a:t>
            </a:r>
            <a:r>
              <a:rPr lang="en-GB" sz="1600" err="1"/>
              <a:t>Dyfodol</a:t>
            </a:r>
            <a:r>
              <a:rPr lang="en-GB" sz="1600"/>
              <a:t> (Cymru) 2015 </a:t>
            </a:r>
            <a:r>
              <a:rPr lang="en-GB" sz="1600" err="1"/>
              <a:t>Drwy</a:t>
            </a:r>
            <a:r>
              <a:rPr lang="en-GB" sz="1600"/>
              <a:t> </a:t>
            </a:r>
            <a:r>
              <a:rPr lang="en-GB" sz="1600" err="1"/>
              <a:t>roi</a:t>
            </a:r>
            <a:r>
              <a:rPr lang="en-GB" sz="1600"/>
              <a:t> ‘</a:t>
            </a:r>
            <a:r>
              <a:rPr lang="en-GB" sz="1600" err="1"/>
              <a:t>gwaith</a:t>
            </a:r>
            <a:r>
              <a:rPr lang="en-GB" sz="1600"/>
              <a:t> teg’ </a:t>
            </a:r>
            <a:r>
              <a:rPr lang="en-GB" sz="1600" err="1"/>
              <a:t>yn</a:t>
            </a:r>
            <a:r>
              <a:rPr lang="en-GB" sz="1600"/>
              <a:t> </a:t>
            </a:r>
            <a:r>
              <a:rPr lang="en-GB" sz="1600" err="1"/>
              <a:t>lle</a:t>
            </a:r>
            <a:r>
              <a:rPr lang="en-GB" sz="1600"/>
              <a:t> ‘</a:t>
            </a:r>
            <a:r>
              <a:rPr lang="en-GB" sz="1600" err="1"/>
              <a:t>gwaith</a:t>
            </a:r>
            <a:r>
              <a:rPr lang="en-GB" sz="1600"/>
              <a:t> addas’ </a:t>
            </a:r>
            <a:r>
              <a:rPr lang="en-GB" sz="1600" err="1"/>
              <a:t>yn</a:t>
            </a:r>
            <a:r>
              <a:rPr lang="en-GB" sz="1600"/>
              <a:t> y nod </a:t>
            </a:r>
            <a:r>
              <a:rPr lang="en-GB" sz="1600" err="1"/>
              <a:t>presennol</a:t>
            </a:r>
            <a:r>
              <a:rPr lang="en-GB" sz="1600"/>
              <a:t> ‘Cymru </a:t>
            </a:r>
            <a:r>
              <a:rPr lang="en-GB" sz="1600" err="1"/>
              <a:t>lewyrchus</a:t>
            </a:r>
            <a:r>
              <a:rPr lang="cy-GB" sz="1600"/>
              <a:t>’</a:t>
            </a:r>
            <a:r>
              <a:rPr lang="cy-GB" sz="1600">
                <a:solidFill>
                  <a:srgbClr val="85378D"/>
                </a:solidFill>
                <a:latin typeface="Arial" panose="020B0604020202020204" pitchFamily="34" charset="0"/>
                <a:cs typeface="Arial" panose="020B0604020202020204" pitchFamily="34" charset="0"/>
              </a:rPr>
              <a:t>.</a:t>
            </a:r>
            <a:endParaRPr lang="en-GB" sz="1600">
              <a:solidFill>
                <a:srgbClr val="85378D"/>
              </a:solidFill>
              <a:effectLst/>
              <a:latin typeface="Arial" panose="020B0604020202020204" pitchFamily="34" charset="0"/>
              <a:ea typeface="Calibri" panose="020F0502020204030204" pitchFamily="34" charset="0"/>
              <a:cs typeface="Arial" panose="020B0604020202020204" pitchFamily="34" charset="0"/>
            </a:endParaRP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899021" y="570722"/>
            <a:ext cx="3756132" cy="2727000"/>
          </a:xfrm>
        </p:spPr>
        <p:txBody>
          <a:bodyPr lIns="0" tIns="0" rIns="0" bIns="0" anchor="t"/>
          <a:lstStyle/>
          <a:p>
            <a:pPr marL="285750" indent="-285750" algn="just">
              <a:buFont typeface="Arial" panose="020B0604020202020204" pitchFamily="34" charset="0"/>
              <a:buChar char="•"/>
            </a:pPr>
            <a:r>
              <a:rPr lang="en-GB" sz="1600">
                <a:ea typeface="MS Mincho" panose="02020609040205080304" pitchFamily="49" charset="-128"/>
              </a:rPr>
              <a:t>Place a social partnership duty on certain public bodies to reach consensus or compromise with their trade unions when setting and delivering their well-being objectives under the Well-being of Future Generations (Wales) Act 2015.</a:t>
            </a:r>
          </a:p>
          <a:p>
            <a:pPr marL="285750" indent="-285750" algn="just">
              <a:buFont typeface="Arial" panose="020B0604020202020204" pitchFamily="34" charset="0"/>
              <a:buChar char="•"/>
            </a:pPr>
            <a:endParaRPr lang="en-GB" sz="1600">
              <a:ea typeface="MS Mincho" panose="02020609040205080304" pitchFamily="49" charset="-128"/>
            </a:endParaRPr>
          </a:p>
          <a:p>
            <a:pPr marL="285750" indent="-285750" algn="just">
              <a:buFont typeface="Arial" panose="020B0604020202020204" pitchFamily="34" charset="0"/>
              <a:buChar char="•"/>
            </a:pPr>
            <a:r>
              <a:rPr lang="en-GB" sz="1600">
                <a:ea typeface="MS Mincho" panose="02020609040205080304" pitchFamily="49" charset="-128"/>
              </a:rPr>
              <a:t>Amendment of section 4 of the Wellbeing of Future Generations (Wales) Act 2015 By substituting ‘fair work’ for ‘decent work’ within the existing “A prosperous Wales” goal.  </a:t>
            </a:r>
            <a:r>
              <a:rPr lang="en-GB" sz="1600">
                <a:solidFill>
                  <a:srgbClr val="85378D"/>
                </a:solidFill>
                <a:latin typeface="Arial" panose="020B0604020202020204" pitchFamily="34" charset="0"/>
                <a:ea typeface="MS Mincho" panose="02020609040205080304" pitchFamily="49" charset="-128"/>
                <a:cs typeface="Arial" panose="020B0604020202020204" pitchFamily="34" charset="0"/>
              </a:rPr>
              <a:t>	</a:t>
            </a:r>
            <a:endParaRPr lang="en-GB" sz="1400"/>
          </a:p>
          <a:p>
            <a:endParaRPr lang="en-GB"/>
          </a:p>
        </p:txBody>
      </p:sp>
    </p:spTree>
    <p:extLst>
      <p:ext uri="{BB962C8B-B14F-4D97-AF65-F5344CB8AC3E}">
        <p14:creationId xmlns:p14="http://schemas.microsoft.com/office/powerpoint/2010/main" val="216666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485799" y="542730"/>
            <a:ext cx="3756132" cy="2727000"/>
          </a:xfrm>
        </p:spPr>
        <p:txBody>
          <a:bodyPr lIns="0" tIns="0" rIns="0" bIns="0" anchor="t"/>
          <a:lstStyle/>
          <a:p>
            <a:pPr marL="285750" indent="-285750" fontAlgn="t">
              <a:lnSpc>
                <a:spcPct val="150000"/>
              </a:lnSpc>
              <a:spcAft>
                <a:spcPts val="600"/>
              </a:spcAft>
              <a:buFont typeface="Arial" panose="020B0604020202020204" pitchFamily="34" charset="0"/>
              <a:buChar char="•"/>
            </a:pPr>
            <a:r>
              <a:rPr lang="cy-GB" sz="1600">
                <a:effectLst/>
                <a:ea typeface="Calibri" panose="020F0502020204030204" pitchFamily="34" charset="0"/>
              </a:rPr>
              <a:t>Rhoi dyletswydd statudol ar gyrff cyhoeddus penodol i ystyried caffael cymdeithasol gyfrifol ac i gyflawni dyletswyddau rheoli contractau i sicrhau bod canlyniadau sy’n gyfrifol yn gymdeithasol yn nod i anelu ato drwy ddefnyddio cymalau contract sy’n llifo drwy gadwyni cyflenwi cyfan ar gyfer prosiectau adeiladu mawr</a:t>
            </a:r>
            <a:r>
              <a:rPr lang="en-GB" sz="1600">
                <a:effectLst/>
                <a:ea typeface="Calibri" panose="020F0502020204030204" pitchFamily="34" charset="0"/>
              </a:rPr>
              <a:t>.</a:t>
            </a: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902069" y="626705"/>
            <a:ext cx="3756132" cy="2727000"/>
          </a:xfrm>
        </p:spPr>
        <p:txBody>
          <a:bodyPr lIns="0" tIns="0" rIns="0" bIns="0" anchor="t"/>
          <a:lstStyle/>
          <a:p>
            <a:pPr marL="285750" indent="-285750" algn="just">
              <a:lnSpc>
                <a:spcPct val="150000"/>
              </a:lnSpc>
              <a:buFont typeface="Arial" panose="020B0604020202020204" pitchFamily="34" charset="0"/>
              <a:buChar char="•"/>
            </a:pPr>
            <a:r>
              <a:rPr lang="en-GB" sz="1600"/>
              <a:t>Place a statutory duty on certain public bodies to consider socially responsible procurement and carry out contract management duties to ensure that socially responsible outcomes are pursued by using contract clauses which flow through whole supply chains for large construction projects.</a:t>
            </a:r>
            <a:endParaRPr lang="en-GB" sz="1400"/>
          </a:p>
          <a:p>
            <a:endParaRPr lang="en-GB"/>
          </a:p>
        </p:txBody>
      </p:sp>
    </p:spTree>
    <p:extLst>
      <p:ext uri="{BB962C8B-B14F-4D97-AF65-F5344CB8AC3E}">
        <p14:creationId xmlns:p14="http://schemas.microsoft.com/office/powerpoint/2010/main" val="22197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F9EC1-12EB-AB59-665D-E0B85F56419E}"/>
              </a:ext>
            </a:extLst>
          </p:cNvPr>
          <p:cNvSpPr>
            <a:spLocks noGrp="1"/>
          </p:cNvSpPr>
          <p:nvPr>
            <p:ph type="title"/>
          </p:nvPr>
        </p:nvSpPr>
        <p:spPr>
          <a:xfrm>
            <a:off x="3560310" y="1933351"/>
            <a:ext cx="5840100" cy="800116"/>
          </a:xfrm>
        </p:spPr>
        <p:txBody>
          <a:bodyPr/>
          <a:lstStyle/>
          <a:p>
            <a:r>
              <a:rPr lang="en-GB" sz="2400" dirty="0"/>
              <a:t>Introduction</a:t>
            </a:r>
          </a:p>
        </p:txBody>
      </p:sp>
    </p:spTree>
    <p:extLst>
      <p:ext uri="{BB962C8B-B14F-4D97-AF65-F5344CB8AC3E}">
        <p14:creationId xmlns:p14="http://schemas.microsoft.com/office/powerpoint/2010/main" val="4258459805"/>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23237" y="1637475"/>
            <a:ext cx="6647051" cy="1394183"/>
          </a:xfrm>
        </p:spPr>
        <p:txBody>
          <a:bodyPr lIns="0" tIns="0" rIns="0" bIns="45720" anchor="b"/>
          <a:lstStyle/>
          <a:p>
            <a:endParaRPr lang="en-GB" b="1">
              <a:latin typeface="Rockwell"/>
              <a:cs typeface="Segoe UI"/>
            </a:endParaRPr>
          </a:p>
          <a:p>
            <a:endParaRPr lang="en-GB"/>
          </a:p>
          <a:p>
            <a:endParaRPr lang="en-GB" sz="2800">
              <a:latin typeface="Rockwell"/>
              <a:cs typeface="Segoe UI"/>
            </a:endParaRPr>
          </a:p>
          <a:p>
            <a:endParaRPr lang="en-GB" b="1"/>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309006"/>
            <a:ext cx="4642216"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endParaRPr kumimoji="0" lang="en-GB" sz="2200" b="0" i="0" u="none" strike="noStrike" kern="1200" cap="none" spc="0" normalizeH="0" baseline="0" noProof="0">
              <a:ln>
                <a:noFill/>
              </a:ln>
              <a:solidFill>
                <a:srgbClr val="FFFFFF"/>
              </a:solidFill>
              <a:effectLst/>
              <a:uLnTx/>
              <a:uFillTx/>
              <a:latin typeface="Rockwell" panose="02060603020205020403" pitchFamily="18"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B324E6B4-766C-43F5-B627-9426F910FF45}"/>
              </a:ext>
            </a:extLst>
          </p:cNvPr>
          <p:cNvSpPr txBox="1"/>
          <p:nvPr/>
        </p:nvSpPr>
        <p:spPr>
          <a:xfrm>
            <a:off x="453189" y="3631532"/>
            <a:ext cx="3856121" cy="3207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ckwell"/>
              <a:ea typeface="+mn-ea"/>
              <a:cs typeface="Segoe UI Light"/>
            </a:endParaRPr>
          </a:p>
        </p:txBody>
      </p:sp>
      <p:pic>
        <p:nvPicPr>
          <p:cNvPr id="6" name="Picture 5">
            <a:extLst>
              <a:ext uri="{FF2B5EF4-FFF2-40B4-BE49-F238E27FC236}">
                <a16:creationId xmlns:a16="http://schemas.microsoft.com/office/drawing/2014/main" id="{707790D2-A915-71D4-D022-CB3353F06C6C}"/>
              </a:ext>
            </a:extLst>
          </p:cNvPr>
          <p:cNvPicPr>
            <a:picLocks noChangeAspect="1"/>
          </p:cNvPicPr>
          <p:nvPr/>
        </p:nvPicPr>
        <p:blipFill>
          <a:blip r:embed="rId3">
            <a:biLevel thresh="25000"/>
          </a:blip>
          <a:stretch>
            <a:fillRect/>
          </a:stretch>
        </p:blipFill>
        <p:spPr>
          <a:xfrm>
            <a:off x="3303597" y="1975361"/>
            <a:ext cx="2612012" cy="1744054"/>
          </a:xfrm>
          <a:prstGeom prst="rect">
            <a:avLst/>
          </a:prstGeom>
          <a:solidFill>
            <a:schemeClr val="bg1">
              <a:alpha val="0"/>
            </a:schemeClr>
          </a:solidFill>
          <a:ln>
            <a:solidFill>
              <a:schemeClr val="accent1"/>
            </a:solidFill>
          </a:ln>
        </p:spPr>
      </p:pic>
      <p:sp>
        <p:nvSpPr>
          <p:cNvPr id="7" name="TextBox 6">
            <a:extLst>
              <a:ext uri="{FF2B5EF4-FFF2-40B4-BE49-F238E27FC236}">
                <a16:creationId xmlns:a16="http://schemas.microsoft.com/office/drawing/2014/main" id="{B8A1FB4C-2515-C52E-8885-68589160A2CC}"/>
              </a:ext>
            </a:extLst>
          </p:cNvPr>
          <p:cNvSpPr txBox="1"/>
          <p:nvPr/>
        </p:nvSpPr>
        <p:spPr>
          <a:xfrm>
            <a:off x="6681701" y="2021777"/>
            <a:ext cx="2126397" cy="1280735"/>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Social Partnership</a:t>
            </a:r>
          </a:p>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in Action</a:t>
            </a:r>
          </a:p>
        </p:txBody>
      </p:sp>
      <p:sp>
        <p:nvSpPr>
          <p:cNvPr id="8" name="TextBox 7">
            <a:extLst>
              <a:ext uri="{FF2B5EF4-FFF2-40B4-BE49-F238E27FC236}">
                <a16:creationId xmlns:a16="http://schemas.microsoft.com/office/drawing/2014/main" id="{55604AEA-7A46-09FD-F250-32A9B0308A5D}"/>
              </a:ext>
            </a:extLst>
          </p:cNvPr>
          <p:cNvSpPr txBox="1"/>
          <p:nvPr/>
        </p:nvSpPr>
        <p:spPr>
          <a:xfrm>
            <a:off x="351129" y="2128386"/>
            <a:ext cx="3135965" cy="135767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err="1">
                <a:ln>
                  <a:noFill/>
                </a:ln>
                <a:solidFill>
                  <a:srgbClr val="FFFFFF"/>
                </a:solidFill>
                <a:effectLst/>
                <a:uLnTx/>
                <a:uFillTx/>
                <a:latin typeface="Rockwell" panose="02060603020205020403" pitchFamily="18" charset="0"/>
                <a:ea typeface="+mn-ea"/>
                <a:cs typeface="Arial" panose="020B0604020202020204" pitchFamily="34" charset="0"/>
              </a:rPr>
              <a:t>Gweithredu</a:t>
            </a:r>
            <a:endPar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endParaRPr>
          </a:p>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err="1">
                <a:ln>
                  <a:noFill/>
                </a:ln>
                <a:solidFill>
                  <a:srgbClr val="FFFFFF"/>
                </a:solidFill>
                <a:effectLst/>
                <a:uLnTx/>
                <a:uFillTx/>
                <a:latin typeface="Rockwell" panose="02060603020205020403" pitchFamily="18" charset="0"/>
                <a:ea typeface="+mn-ea"/>
                <a:cs typeface="Arial" panose="020B0604020202020204" pitchFamily="34" charset="0"/>
              </a:rPr>
              <a:t>Partneriaeth</a:t>
            </a:r>
            <a:endPar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endParaRPr>
          </a:p>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err="1">
                <a:ln>
                  <a:noFill/>
                </a:ln>
                <a:solidFill>
                  <a:srgbClr val="FFFFFF"/>
                </a:solidFill>
                <a:effectLst/>
                <a:uLnTx/>
                <a:uFillTx/>
                <a:latin typeface="Rockwell" panose="02060603020205020403" pitchFamily="18" charset="0"/>
                <a:ea typeface="+mn-ea"/>
                <a:cs typeface="Arial" panose="020B0604020202020204" pitchFamily="34" charset="0"/>
              </a:rPr>
              <a:t>Gymdeithasol</a:t>
            </a:r>
            <a:endPar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endParaRPr>
          </a:p>
        </p:txBody>
      </p:sp>
    </p:spTree>
    <p:extLst>
      <p:ext uri="{BB962C8B-B14F-4D97-AF65-F5344CB8AC3E}">
        <p14:creationId xmlns:p14="http://schemas.microsoft.com/office/powerpoint/2010/main" val="433515029"/>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4E79BCF-7153-245D-6544-BB08D4CF6639}"/>
              </a:ext>
            </a:extLst>
          </p:cNvPr>
          <p:cNvSpPr txBox="1"/>
          <p:nvPr/>
        </p:nvSpPr>
        <p:spPr>
          <a:xfrm>
            <a:off x="95854" y="210682"/>
            <a:ext cx="2460740" cy="2706575"/>
          </a:xfrm>
          <a:prstGeom prst="rect">
            <a:avLst/>
          </a:prstGeom>
          <a:solidFill>
            <a:srgbClr val="AAAA00"/>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Cymru lewyrchus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7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Cymdeithas</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arloesol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gynhyrchiol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carbon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isel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sy’n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cydnabod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terfynau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sydd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yr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amgylchedd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byd-eang</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sydd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o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ganlyniad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defnyddio</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adnoddau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mewn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modd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effeithlon</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chymesur</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gan</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gynnwys</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gweithredu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newid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yn yr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hinsawdd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ac sy’n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datblygu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poblogaeth</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fedrus</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addysgedig</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mewn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economi</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sy’n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cynhyrchu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cyfoeth</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ac yn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cynnig</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cyfleoedd</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cyflogaeth</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gan</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ganiatáu</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i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bobl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fanteisio</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y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cyfoeth</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gynhyrchir</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drwy</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gael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gafael</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ar </a:t>
            </a:r>
            <a:r>
              <a:rPr kumimoji="0" lang="en-GB" sz="105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waith</a:t>
            </a: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teg.</a:t>
            </a:r>
          </a:p>
        </p:txBody>
      </p:sp>
      <p:sp>
        <p:nvSpPr>
          <p:cNvPr id="13" name="TextBox 12">
            <a:extLst>
              <a:ext uri="{FF2B5EF4-FFF2-40B4-BE49-F238E27FC236}">
                <a16:creationId xmlns:a16="http://schemas.microsoft.com/office/drawing/2014/main" id="{B23EB041-4575-D802-7609-28F31159C426}"/>
              </a:ext>
            </a:extLst>
          </p:cNvPr>
          <p:cNvSpPr txBox="1"/>
          <p:nvPr/>
        </p:nvSpPr>
        <p:spPr>
          <a:xfrm>
            <a:off x="2591635" y="226610"/>
            <a:ext cx="3676314" cy="1292662"/>
          </a:xfrm>
          <a:prstGeom prst="rect">
            <a:avLst/>
          </a:prstGeom>
          <a:solidFill>
            <a:srgbClr val="F0951A"/>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gydnerth</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Cenedl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sy’n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cynnal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ac yn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gwella</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amgylchedd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naturiol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bioamrywiol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gydag</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ecosystemau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iach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gweithredol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sy’n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cynnal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cydnerthedd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economaidd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ecolegol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ynghyd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â’r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gallu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i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addasu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i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newid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(er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enghraifft</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newid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yn yr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hinsawdd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a:t>
            </a:r>
          </a:p>
        </p:txBody>
      </p:sp>
      <p:sp>
        <p:nvSpPr>
          <p:cNvPr id="14" name="TextBox 13">
            <a:extLst>
              <a:ext uri="{FF2B5EF4-FFF2-40B4-BE49-F238E27FC236}">
                <a16:creationId xmlns:a16="http://schemas.microsoft.com/office/drawing/2014/main" id="{7E7E1A79-AC00-B10B-0CA6-27E9A0A11281}"/>
              </a:ext>
            </a:extLst>
          </p:cNvPr>
          <p:cNvSpPr txBox="1"/>
          <p:nvPr/>
        </p:nvSpPr>
        <p:spPr>
          <a:xfrm>
            <a:off x="6319426" y="224823"/>
            <a:ext cx="2753062" cy="1269578"/>
          </a:xfrm>
          <a:prstGeom prst="rect">
            <a:avLst/>
          </a:prstGeom>
          <a:solidFill>
            <a:srgbClr val="E43B2D"/>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iachach</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lle mae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llesiant</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corfforol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meddyliol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pobl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cystal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â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phosibl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lle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deellir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dewisiadau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ymddygiadau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sydd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o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fudd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i iechyd yn y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dyfodol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a:t>
            </a:r>
          </a:p>
        </p:txBody>
      </p:sp>
      <p:sp>
        <p:nvSpPr>
          <p:cNvPr id="15" name="TextBox 14">
            <a:extLst>
              <a:ext uri="{FF2B5EF4-FFF2-40B4-BE49-F238E27FC236}">
                <a16:creationId xmlns:a16="http://schemas.microsoft.com/office/drawing/2014/main" id="{415B584F-7FC9-E843-D8CF-23B444B2A231}"/>
              </a:ext>
            </a:extLst>
          </p:cNvPr>
          <p:cNvSpPr txBox="1"/>
          <p:nvPr/>
        </p:nvSpPr>
        <p:spPr>
          <a:xfrm>
            <a:off x="6319426" y="1556062"/>
            <a:ext cx="2753062" cy="1315744"/>
          </a:xfrm>
          <a:prstGeom prst="rect">
            <a:avLst/>
          </a:prstGeom>
          <a:solidFill>
            <a:srgbClr val="A02844"/>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sy’n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fwy</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cyfartal</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25"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sy’n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galluogi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pobl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i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gyflawni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potensial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ni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waeth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beth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fo’u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cefndir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neu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hamgylchiadau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gan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gynnwys</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cefndir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hamgylchiadau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cymdeithasol-economaidd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a:t>
            </a:r>
          </a:p>
        </p:txBody>
      </p:sp>
      <p:sp>
        <p:nvSpPr>
          <p:cNvPr id="16" name="TextBox 15">
            <a:extLst>
              <a:ext uri="{FF2B5EF4-FFF2-40B4-BE49-F238E27FC236}">
                <a16:creationId xmlns:a16="http://schemas.microsoft.com/office/drawing/2014/main" id="{2A9D21BA-C827-229F-9691-E58B44E235ED}"/>
              </a:ext>
            </a:extLst>
          </p:cNvPr>
          <p:cNvSpPr txBox="1"/>
          <p:nvPr/>
        </p:nvSpPr>
        <p:spPr>
          <a:xfrm>
            <a:off x="6734609" y="2931292"/>
            <a:ext cx="2337879" cy="1329048"/>
          </a:xfrm>
          <a:prstGeom prst="rect">
            <a:avLst/>
          </a:prstGeom>
          <a:solidFill>
            <a:srgbClr val="7658A5"/>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o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gymunedau</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cydlynus</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Cymunedau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atyniadol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hyfyw</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diogel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sydd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â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chysylltiadau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da.</a:t>
            </a:r>
          </a:p>
        </p:txBody>
      </p:sp>
      <p:sp>
        <p:nvSpPr>
          <p:cNvPr id="17" name="TextBox 16">
            <a:extLst>
              <a:ext uri="{FF2B5EF4-FFF2-40B4-BE49-F238E27FC236}">
                <a16:creationId xmlns:a16="http://schemas.microsoft.com/office/drawing/2014/main" id="{3F922FF6-2C13-1889-D790-5FE4DA999BE8}"/>
              </a:ext>
            </a:extLst>
          </p:cNvPr>
          <p:cNvSpPr txBox="1"/>
          <p:nvPr/>
        </p:nvSpPr>
        <p:spPr>
          <a:xfrm>
            <a:off x="3148446" y="2962021"/>
            <a:ext cx="3559478" cy="1298319"/>
          </a:xfrm>
          <a:prstGeom prst="rect">
            <a:avLst/>
          </a:prstGeom>
          <a:solidFill>
            <a:srgbClr val="435DAB"/>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â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diwylliant</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bywiog</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lle</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mae’r</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Gymraeg</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yn</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ffynnu</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sy’n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hyrwyddo</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gwarchod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diwylliant</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treftadaeth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Gymraeg</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ac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sy’n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annog</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pobl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gyfranogi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y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celfyddydau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chwaraeon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gweithgareddau</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hamdden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a:t>
            </a:r>
          </a:p>
        </p:txBody>
      </p:sp>
      <p:sp>
        <p:nvSpPr>
          <p:cNvPr id="18" name="TextBox 17">
            <a:extLst>
              <a:ext uri="{FF2B5EF4-FFF2-40B4-BE49-F238E27FC236}">
                <a16:creationId xmlns:a16="http://schemas.microsoft.com/office/drawing/2014/main" id="{04887C8D-118B-7874-A69D-BB7E70430D5A}"/>
              </a:ext>
            </a:extLst>
          </p:cNvPr>
          <p:cNvSpPr txBox="1"/>
          <p:nvPr/>
        </p:nvSpPr>
        <p:spPr>
          <a:xfrm>
            <a:off x="80216" y="2800325"/>
            <a:ext cx="3041545" cy="1483163"/>
          </a:xfrm>
          <a:prstGeom prst="rect">
            <a:avLst/>
          </a:prstGeom>
          <a:solidFill>
            <a:srgbClr val="4C8DCE"/>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Cymru sy’n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gyfrifol</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ar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lefel</a:t>
            </a:r>
            <a:r>
              <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50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fyd-eang</a:t>
            </a:r>
            <a:endParaRPr kumimoji="0" lang="en-GB" sz="15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788"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Cenedl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sydd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wrth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iddi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wneud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unrhyw</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beth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i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wella</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llesiant</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economaidd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cymdeithasol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amgylcheddol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diwylliannol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Cymru, yn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ystyried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allai</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gwneud</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peth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o’r</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fath</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gyfrannu’n</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gadarnhaol</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lesiant</a:t>
            </a: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 </a:t>
            </a:r>
            <a:r>
              <a:rPr kumimoji="0" lang="en-GB" sz="1050" b="0" i="0" u="none" strike="noStrike" kern="1200" cap="none" spc="0" normalizeH="0" baseline="0" noProof="0" err="1">
                <a:ln>
                  <a:noFill/>
                </a:ln>
                <a:solidFill>
                  <a:srgbClr val="1D1D1D"/>
                </a:solidFill>
                <a:effectLst/>
                <a:uLnTx/>
                <a:uFillTx/>
                <a:latin typeface="Arial" panose="020B0604020202020204" pitchFamily="34" charset="0"/>
                <a:ea typeface="+mn-ea"/>
                <a:cs typeface="Arial" panose="020B0604020202020204" pitchFamily="34" charset="0"/>
              </a:rPr>
              <a:t>byd-eang</a:t>
            </a:r>
            <a:endPar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429C792C-8856-6C90-9E3F-8052EA66A17D}"/>
              </a:ext>
            </a:extLst>
          </p:cNvPr>
          <p:cNvPicPr>
            <a:picLocks noChangeAspect="1"/>
          </p:cNvPicPr>
          <p:nvPr/>
        </p:nvPicPr>
        <p:blipFill>
          <a:blip r:embed="rId3"/>
          <a:stretch>
            <a:fillRect/>
          </a:stretch>
        </p:blipFill>
        <p:spPr>
          <a:xfrm>
            <a:off x="3312865" y="1546283"/>
            <a:ext cx="2233854" cy="1203947"/>
          </a:xfrm>
          <a:prstGeom prst="rect">
            <a:avLst/>
          </a:prstGeom>
        </p:spPr>
      </p:pic>
    </p:spTree>
    <p:extLst>
      <p:ext uri="{BB962C8B-B14F-4D97-AF65-F5344CB8AC3E}">
        <p14:creationId xmlns:p14="http://schemas.microsoft.com/office/powerpoint/2010/main" val="417141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76546F9-EA1A-BA54-DE75-617A0823E9ED}"/>
              </a:ext>
            </a:extLst>
          </p:cNvPr>
          <p:cNvGrpSpPr/>
          <p:nvPr/>
        </p:nvGrpSpPr>
        <p:grpSpPr>
          <a:xfrm>
            <a:off x="70620" y="219127"/>
            <a:ext cx="9002759" cy="4096070"/>
            <a:chOff x="124143" y="1364207"/>
            <a:chExt cx="12003679" cy="5461426"/>
          </a:xfrm>
        </p:grpSpPr>
        <p:sp>
          <p:nvSpPr>
            <p:cNvPr id="3" name="Rectangle 2">
              <a:extLst>
                <a:ext uri="{FF2B5EF4-FFF2-40B4-BE49-F238E27FC236}">
                  <a16:creationId xmlns:a16="http://schemas.microsoft.com/office/drawing/2014/main" id="{EE56E828-BC77-7D64-FCD5-5F4AAA0877EE}"/>
                </a:ext>
              </a:extLst>
            </p:cNvPr>
            <p:cNvSpPr/>
            <p:nvPr/>
          </p:nvSpPr>
          <p:spPr>
            <a:xfrm>
              <a:off x="124143" y="1364207"/>
              <a:ext cx="11989695" cy="5461426"/>
            </a:xfrm>
            <a:prstGeom prst="rect">
              <a:avLst/>
            </a:prstGeom>
            <a:solidFill>
              <a:srgbClr val="EEEEE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D1D1D"/>
                </a:solidFill>
                <a:effectLst/>
                <a:uLnTx/>
                <a:uFillTx/>
                <a:latin typeface="Segoe UI Light"/>
                <a:ea typeface="+mn-ea"/>
                <a:cs typeface="+mn-cs"/>
              </a:endParaRPr>
            </a:p>
          </p:txBody>
        </p:sp>
        <p:sp>
          <p:nvSpPr>
            <p:cNvPr id="4" name="TextBox 3">
              <a:extLst>
                <a:ext uri="{FF2B5EF4-FFF2-40B4-BE49-F238E27FC236}">
                  <a16:creationId xmlns:a16="http://schemas.microsoft.com/office/drawing/2014/main" id="{16E49FB6-D064-5D2B-6BD8-8925F43F03AC}"/>
                </a:ext>
              </a:extLst>
            </p:cNvPr>
            <p:cNvSpPr txBox="1"/>
            <p:nvPr/>
          </p:nvSpPr>
          <p:spPr>
            <a:xfrm>
              <a:off x="158977" y="1426090"/>
              <a:ext cx="3280986" cy="3345935"/>
            </a:xfrm>
            <a:prstGeom prst="rect">
              <a:avLst/>
            </a:prstGeom>
            <a:solidFill>
              <a:srgbClr val="AAAA00"/>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 prosperous Wales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788"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FFFFFF"/>
                  </a:solidFill>
                  <a:effectLst/>
                  <a:uLnTx/>
                  <a:uFillTx/>
                  <a:latin typeface="Arial" panose="020B0604020202020204" pitchFamily="34" charset="0"/>
                  <a:ea typeface="+mn-ea"/>
                  <a:cs typeface="+mn-cs"/>
                </a:rPr>
                <a:t>An innovative, productive and low carbon society which recognises the limits of the global environment and therefore uses resources efficiently and proportionately (including acting on climate change); and which develops a skilled and well-educated population in an economy which generates wealth and provides employment opportunities, allowing people to take advantage of the wealth generated through securing fair work.</a:t>
              </a:r>
            </a:p>
          </p:txBody>
        </p:sp>
        <p:sp>
          <p:nvSpPr>
            <p:cNvPr id="5" name="TextBox 4">
              <a:extLst>
                <a:ext uri="{FF2B5EF4-FFF2-40B4-BE49-F238E27FC236}">
                  <a16:creationId xmlns:a16="http://schemas.microsoft.com/office/drawing/2014/main" id="{2CC56A9E-2131-23E3-879C-09FFCDF7E39E}"/>
                </a:ext>
              </a:extLst>
            </p:cNvPr>
            <p:cNvSpPr txBox="1"/>
            <p:nvPr/>
          </p:nvSpPr>
          <p:spPr>
            <a:xfrm>
              <a:off x="3486685" y="1447326"/>
              <a:ext cx="4901752" cy="1477328"/>
            </a:xfrm>
            <a:prstGeom prst="rect">
              <a:avLst/>
            </a:prstGeom>
            <a:solidFill>
              <a:srgbClr val="F0951A"/>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resilient Wales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1F1F1F"/>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 nation which maintains and enhances a biodiverse natural environment with healthy functioning ecosystems that support social, economic and ecological resilience and the capacity to adapt to change (for example, climate change).</a:t>
              </a:r>
            </a:p>
          </p:txBody>
        </p:sp>
        <p:sp>
          <p:nvSpPr>
            <p:cNvPr id="6" name="TextBox 5">
              <a:extLst>
                <a:ext uri="{FF2B5EF4-FFF2-40B4-BE49-F238E27FC236}">
                  <a16:creationId xmlns:a16="http://schemas.microsoft.com/office/drawing/2014/main" id="{23D935BF-810D-F0D1-9201-722B9D63975C}"/>
                </a:ext>
              </a:extLst>
            </p:cNvPr>
            <p:cNvSpPr txBox="1"/>
            <p:nvPr/>
          </p:nvSpPr>
          <p:spPr>
            <a:xfrm>
              <a:off x="8457072" y="1444943"/>
              <a:ext cx="3670749" cy="1692771"/>
            </a:xfrm>
            <a:prstGeom prst="rect">
              <a:avLst/>
            </a:prstGeom>
            <a:solidFill>
              <a:srgbClr val="E43B2D"/>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healthier Wales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 society in which people’s physical and mental well-being is maximised and in which choices and behaviours that benefit future health are understood.</a:t>
              </a:r>
            </a:p>
          </p:txBody>
        </p:sp>
        <p:pic>
          <p:nvPicPr>
            <p:cNvPr id="7" name="Picture 6">
              <a:extLst>
                <a:ext uri="{FF2B5EF4-FFF2-40B4-BE49-F238E27FC236}">
                  <a16:creationId xmlns:a16="http://schemas.microsoft.com/office/drawing/2014/main" id="{4BB1DA19-8050-19AD-5B2B-6D42D152CA57}"/>
                </a:ext>
              </a:extLst>
            </p:cNvPr>
            <p:cNvPicPr>
              <a:picLocks noChangeAspect="1"/>
            </p:cNvPicPr>
            <p:nvPr/>
          </p:nvPicPr>
          <p:blipFill>
            <a:blip r:embed="rId3"/>
            <a:stretch>
              <a:fillRect/>
            </a:stretch>
          </p:blipFill>
          <p:spPr>
            <a:xfrm>
              <a:off x="2812381" y="1527158"/>
              <a:ext cx="518630" cy="490596"/>
            </a:xfrm>
            <a:prstGeom prst="rect">
              <a:avLst/>
            </a:prstGeom>
          </p:spPr>
        </p:pic>
        <p:sp>
          <p:nvSpPr>
            <p:cNvPr id="8" name="TextBox 7">
              <a:extLst>
                <a:ext uri="{FF2B5EF4-FFF2-40B4-BE49-F238E27FC236}">
                  <a16:creationId xmlns:a16="http://schemas.microsoft.com/office/drawing/2014/main" id="{9600A7D4-0CD1-7735-E222-C02D8CA977B8}"/>
                </a:ext>
              </a:extLst>
            </p:cNvPr>
            <p:cNvSpPr txBox="1"/>
            <p:nvPr/>
          </p:nvSpPr>
          <p:spPr>
            <a:xfrm>
              <a:off x="8457072" y="3219929"/>
              <a:ext cx="3670749" cy="1754325"/>
            </a:xfrm>
            <a:prstGeom prst="rect">
              <a:avLst/>
            </a:prstGeom>
            <a:solidFill>
              <a:srgbClr val="A02844"/>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more equal Wales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825"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 society that enables people to fulfil their potential no matter what their background or circumstances (including their socio-economic background and circumstances).</a:t>
              </a:r>
            </a:p>
          </p:txBody>
        </p:sp>
        <p:sp>
          <p:nvSpPr>
            <p:cNvPr id="9" name="TextBox 8">
              <a:extLst>
                <a:ext uri="{FF2B5EF4-FFF2-40B4-BE49-F238E27FC236}">
                  <a16:creationId xmlns:a16="http://schemas.microsoft.com/office/drawing/2014/main" id="{115EEE0D-CBE5-7D42-8B07-697A5DE07BE7}"/>
                </a:ext>
              </a:extLst>
            </p:cNvPr>
            <p:cNvSpPr txBox="1"/>
            <p:nvPr/>
          </p:nvSpPr>
          <p:spPr>
            <a:xfrm>
              <a:off x="9010650" y="5053569"/>
              <a:ext cx="3117172" cy="1772064"/>
            </a:xfrm>
            <a:prstGeom prst="rect">
              <a:avLst/>
            </a:prstGeom>
            <a:solidFill>
              <a:srgbClr val="7658A5"/>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Wales of cohesive communities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013"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Attractive, viable, safe and well-connected communities</a:t>
              </a:r>
              <a:r>
                <a:rPr kumimoji="0" lang="en-GB" sz="9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rPr>
                <a:t>.</a:t>
              </a:r>
              <a:endPar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4022B01C-55A3-3B6E-F3E3-4E6265DF0DC4}"/>
                </a:ext>
              </a:extLst>
            </p:cNvPr>
            <p:cNvSpPr txBox="1"/>
            <p:nvPr/>
          </p:nvSpPr>
          <p:spPr>
            <a:xfrm>
              <a:off x="4229100" y="5094541"/>
              <a:ext cx="4745970" cy="1731092"/>
            </a:xfrm>
            <a:prstGeom prst="rect">
              <a:avLst/>
            </a:prstGeom>
            <a:solidFill>
              <a:srgbClr val="435DAB"/>
            </a:solidFill>
          </p:spPr>
          <p:txBody>
            <a:bodyPr wrap="square">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Wales of vibrant culture and thriving Welsh language</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90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50"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 society that promotes and protects culture, heritage and the Welsh language, and which encourages people to participate in the arts, and sports and recreation.</a:t>
              </a:r>
            </a:p>
          </p:txBody>
        </p:sp>
        <p:sp>
          <p:nvSpPr>
            <p:cNvPr id="11" name="TextBox 10">
              <a:extLst>
                <a:ext uri="{FF2B5EF4-FFF2-40B4-BE49-F238E27FC236}">
                  <a16:creationId xmlns:a16="http://schemas.microsoft.com/office/drawing/2014/main" id="{60513081-BD1C-EB9D-5872-05129DEB3128}"/>
                </a:ext>
              </a:extLst>
            </p:cNvPr>
            <p:cNvSpPr txBox="1"/>
            <p:nvPr/>
          </p:nvSpPr>
          <p:spPr>
            <a:xfrm>
              <a:off x="138126" y="4878946"/>
              <a:ext cx="4055393" cy="1946687"/>
            </a:xfrm>
            <a:prstGeom prst="rect">
              <a:avLst/>
            </a:prstGeom>
            <a:solidFill>
              <a:srgbClr val="4C8DCE"/>
            </a:solid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A globally responsible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Arial" panose="020B0604020202020204" pitchFamily="34" charset="0"/>
                  <a:ea typeface="+mn-ea"/>
                  <a:cs typeface="+mn-cs"/>
                </a:rPr>
                <a:t>Wales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788" b="0" i="0" u="none" strike="noStrike" kern="1200" cap="none" spc="0" normalizeH="0" baseline="0" noProof="0">
                <a:ln>
                  <a:noFill/>
                </a:ln>
                <a:solidFill>
                  <a:srgbClr val="1D1D1D"/>
                </a:solidFill>
                <a:effectLst/>
                <a:uLnTx/>
                <a:uFillTx/>
                <a:latin typeface="Arial" panose="020B0604020202020204" pitchFamily="34" charset="0"/>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a:ln>
                    <a:noFill/>
                  </a:ln>
                  <a:solidFill>
                    <a:srgbClr val="1D1D1D"/>
                  </a:solidFill>
                  <a:effectLst/>
                  <a:uLnTx/>
                  <a:uFillTx/>
                  <a:latin typeface="Arial" panose="020B0604020202020204" pitchFamily="34" charset="0"/>
                  <a:ea typeface="+mn-ea"/>
                  <a:cs typeface="+mn-cs"/>
                </a:rPr>
                <a:t>A nation which, when doing anything to improve the economic, social, environmental and cultural well-being of Wales, takes account of whether doing such a thing may make a positive contribution to global well-being.</a:t>
              </a:r>
            </a:p>
          </p:txBody>
        </p:sp>
        <p:pic>
          <p:nvPicPr>
            <p:cNvPr id="12" name="Picture 11">
              <a:extLst>
                <a:ext uri="{FF2B5EF4-FFF2-40B4-BE49-F238E27FC236}">
                  <a16:creationId xmlns:a16="http://schemas.microsoft.com/office/drawing/2014/main" id="{4EF4B40B-6DC6-CFC5-6469-C390B808219F}"/>
                </a:ext>
              </a:extLst>
            </p:cNvPr>
            <p:cNvPicPr>
              <a:picLocks noChangeAspect="1"/>
            </p:cNvPicPr>
            <p:nvPr/>
          </p:nvPicPr>
          <p:blipFill>
            <a:blip r:embed="rId4"/>
            <a:stretch>
              <a:fillRect/>
            </a:stretch>
          </p:blipFill>
          <p:spPr>
            <a:xfrm>
              <a:off x="11539026" y="3326433"/>
              <a:ext cx="530646" cy="493731"/>
            </a:xfrm>
            <a:prstGeom prst="rect">
              <a:avLst/>
            </a:prstGeom>
          </p:spPr>
        </p:pic>
        <p:pic>
          <p:nvPicPr>
            <p:cNvPr id="13" name="Picture 12">
              <a:extLst>
                <a:ext uri="{FF2B5EF4-FFF2-40B4-BE49-F238E27FC236}">
                  <a16:creationId xmlns:a16="http://schemas.microsoft.com/office/drawing/2014/main" id="{FFB1DCA4-D392-44A4-0F9D-93908F677BDA}"/>
                </a:ext>
              </a:extLst>
            </p:cNvPr>
            <p:cNvPicPr>
              <a:picLocks noChangeAspect="1"/>
            </p:cNvPicPr>
            <p:nvPr/>
          </p:nvPicPr>
          <p:blipFill>
            <a:blip r:embed="rId5"/>
            <a:stretch>
              <a:fillRect/>
            </a:stretch>
          </p:blipFill>
          <p:spPr>
            <a:xfrm>
              <a:off x="11484800" y="1527158"/>
              <a:ext cx="548223" cy="361025"/>
            </a:xfrm>
            <a:prstGeom prst="rect">
              <a:avLst/>
            </a:prstGeom>
          </p:spPr>
        </p:pic>
        <p:pic>
          <p:nvPicPr>
            <p:cNvPr id="14" name="Picture 13">
              <a:extLst>
                <a:ext uri="{FF2B5EF4-FFF2-40B4-BE49-F238E27FC236}">
                  <a16:creationId xmlns:a16="http://schemas.microsoft.com/office/drawing/2014/main" id="{3D6CB642-5136-0E54-2AF7-13C4ED06C3BE}"/>
                </a:ext>
              </a:extLst>
            </p:cNvPr>
            <p:cNvPicPr>
              <a:picLocks noChangeAspect="1"/>
            </p:cNvPicPr>
            <p:nvPr/>
          </p:nvPicPr>
          <p:blipFill>
            <a:blip r:embed="rId6"/>
            <a:stretch>
              <a:fillRect/>
            </a:stretch>
          </p:blipFill>
          <p:spPr>
            <a:xfrm>
              <a:off x="8279063" y="5157028"/>
              <a:ext cx="500132" cy="414395"/>
            </a:xfrm>
            <a:prstGeom prst="rect">
              <a:avLst/>
            </a:prstGeom>
          </p:spPr>
        </p:pic>
        <p:pic>
          <p:nvPicPr>
            <p:cNvPr id="15" name="Picture 14">
              <a:extLst>
                <a:ext uri="{FF2B5EF4-FFF2-40B4-BE49-F238E27FC236}">
                  <a16:creationId xmlns:a16="http://schemas.microsoft.com/office/drawing/2014/main" id="{E42DA991-1943-329A-B299-5DE4A402EAC7}"/>
                </a:ext>
              </a:extLst>
            </p:cNvPr>
            <p:cNvPicPr>
              <a:picLocks noChangeAspect="1"/>
            </p:cNvPicPr>
            <p:nvPr/>
          </p:nvPicPr>
          <p:blipFill>
            <a:blip r:embed="rId7"/>
            <a:stretch>
              <a:fillRect/>
            </a:stretch>
          </p:blipFill>
          <p:spPr>
            <a:xfrm>
              <a:off x="7821269" y="1478491"/>
              <a:ext cx="499312" cy="409692"/>
            </a:xfrm>
            <a:prstGeom prst="rect">
              <a:avLst/>
            </a:prstGeom>
          </p:spPr>
        </p:pic>
        <p:pic>
          <p:nvPicPr>
            <p:cNvPr id="16" name="Picture 15">
              <a:extLst>
                <a:ext uri="{FF2B5EF4-FFF2-40B4-BE49-F238E27FC236}">
                  <a16:creationId xmlns:a16="http://schemas.microsoft.com/office/drawing/2014/main" id="{557971F0-7443-509B-89CF-67E597873F5A}"/>
                </a:ext>
              </a:extLst>
            </p:cNvPr>
            <p:cNvPicPr>
              <a:picLocks noChangeAspect="1"/>
            </p:cNvPicPr>
            <p:nvPr/>
          </p:nvPicPr>
          <p:blipFill>
            <a:blip r:embed="rId8"/>
            <a:stretch>
              <a:fillRect/>
            </a:stretch>
          </p:blipFill>
          <p:spPr>
            <a:xfrm>
              <a:off x="11539026" y="5131801"/>
              <a:ext cx="588795" cy="553264"/>
            </a:xfrm>
            <a:prstGeom prst="rect">
              <a:avLst/>
            </a:prstGeom>
          </p:spPr>
        </p:pic>
        <p:pic>
          <p:nvPicPr>
            <p:cNvPr id="17" name="Picture 16">
              <a:extLst>
                <a:ext uri="{FF2B5EF4-FFF2-40B4-BE49-F238E27FC236}">
                  <a16:creationId xmlns:a16="http://schemas.microsoft.com/office/drawing/2014/main" id="{25DFFD5F-C285-E5F0-5076-0E16CB97E2E4}"/>
                </a:ext>
              </a:extLst>
            </p:cNvPr>
            <p:cNvPicPr>
              <a:picLocks noChangeAspect="1"/>
            </p:cNvPicPr>
            <p:nvPr/>
          </p:nvPicPr>
          <p:blipFill>
            <a:blip r:embed="rId9"/>
            <a:stretch>
              <a:fillRect/>
            </a:stretch>
          </p:blipFill>
          <p:spPr>
            <a:xfrm>
              <a:off x="3393034" y="5000223"/>
              <a:ext cx="397302" cy="377437"/>
            </a:xfrm>
            <a:prstGeom prst="rect">
              <a:avLst/>
            </a:prstGeom>
          </p:spPr>
        </p:pic>
        <p:pic>
          <p:nvPicPr>
            <p:cNvPr id="18" name="Picture 17">
              <a:extLst>
                <a:ext uri="{FF2B5EF4-FFF2-40B4-BE49-F238E27FC236}">
                  <a16:creationId xmlns:a16="http://schemas.microsoft.com/office/drawing/2014/main" id="{2FC1B388-CF3A-DB69-9978-3D569C31F275}"/>
                </a:ext>
              </a:extLst>
            </p:cNvPr>
            <p:cNvPicPr>
              <a:picLocks noChangeAspect="1"/>
            </p:cNvPicPr>
            <p:nvPr/>
          </p:nvPicPr>
          <p:blipFill>
            <a:blip r:embed="rId10"/>
            <a:stretch>
              <a:fillRect/>
            </a:stretch>
          </p:blipFill>
          <p:spPr>
            <a:xfrm>
              <a:off x="4606764" y="3368991"/>
              <a:ext cx="2978472" cy="1605263"/>
            </a:xfrm>
            <a:prstGeom prst="rect">
              <a:avLst/>
            </a:prstGeom>
          </p:spPr>
        </p:pic>
      </p:grpSp>
    </p:spTree>
    <p:extLst>
      <p:ext uri="{BB962C8B-B14F-4D97-AF65-F5344CB8AC3E}">
        <p14:creationId xmlns:p14="http://schemas.microsoft.com/office/powerpoint/2010/main" val="288241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910343F-49F1-54A7-4F29-FCB9482D6AF1}"/>
              </a:ext>
            </a:extLst>
          </p:cNvPr>
          <p:cNvSpPr txBox="1">
            <a:spLocks/>
          </p:cNvSpPr>
          <p:nvPr/>
        </p:nvSpPr>
        <p:spPr>
          <a:xfrm>
            <a:off x="574558" y="-259798"/>
            <a:ext cx="8295086" cy="1054180"/>
          </a:xfrm>
          <a:prstGeom prst="rect">
            <a:avLst/>
          </a:prstGeom>
        </p:spPr>
        <p:txBody>
          <a:bodyPr vert="horz" lIns="68580" tIns="34290" rIns="68580" bIns="34290"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3150" b="1" i="0" u="none" strike="noStrike" kern="1200" cap="none" spc="0" normalizeH="0" baseline="0" noProof="0">
              <a:ln>
                <a:noFill/>
              </a:ln>
              <a:solidFill>
                <a:srgbClr val="85378D"/>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212CEEB-00F4-DA37-A915-7AA0B5340E57}"/>
              </a:ext>
            </a:extLst>
          </p:cNvPr>
          <p:cNvSpPr txBox="1"/>
          <p:nvPr/>
        </p:nvSpPr>
        <p:spPr>
          <a:xfrm>
            <a:off x="295684" y="432742"/>
            <a:ext cx="3431792" cy="46063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cy-GB" sz="2400" b="1" i="0" u="none" strike="noStrike" kern="1200" cap="none" spc="0" normalizeH="0" baseline="0" noProof="0">
                <a:ln>
                  <a:noFill/>
                </a:ln>
                <a:solidFill>
                  <a:srgbClr val="800D30"/>
                </a:solidFill>
                <a:effectLst/>
                <a:uLnTx/>
                <a:uFillTx/>
                <a:latin typeface="Rockwell" panose="02060603020205020403" pitchFamily="18" charset="0"/>
                <a:ea typeface="Calibri" panose="020F0502020204030204" pitchFamily="34" charset="0"/>
                <a:cs typeface="Segoe UI" panose="020B0502040204020203" pitchFamily="34" charset="0"/>
              </a:rPr>
              <a:t>Dyletswydd lles</a:t>
            </a:r>
            <a:r>
              <a:rPr kumimoji="0" lang="cy-GB" sz="2400" b="0" i="0" u="none" strike="noStrike" kern="1200" cap="none" spc="0" normalizeH="0" baseline="0" noProof="0">
                <a:ln>
                  <a:noFill/>
                </a:ln>
                <a:solidFill>
                  <a:srgbClr val="800D30"/>
                </a:solidFill>
                <a:effectLst/>
                <a:uLnTx/>
                <a:uFillTx/>
                <a:latin typeface="Rockwell" panose="02060603020205020403" pitchFamily="18" charset="0"/>
                <a:ea typeface="Calibri" panose="020F0502020204030204" pitchFamily="34" charset="0"/>
                <a:cs typeface="Segoe UI" panose="020B0502040204020203" pitchFamily="34" charset="0"/>
              </a:rPr>
              <a:t> </a:t>
            </a:r>
          </a:p>
        </p:txBody>
      </p:sp>
      <p:sp>
        <p:nvSpPr>
          <p:cNvPr id="14" name="TextBox 13">
            <a:extLst>
              <a:ext uri="{FF2B5EF4-FFF2-40B4-BE49-F238E27FC236}">
                <a16:creationId xmlns:a16="http://schemas.microsoft.com/office/drawing/2014/main" id="{FAF70E3D-5003-2E6A-1C10-8C5DC511FC4E}"/>
              </a:ext>
            </a:extLst>
          </p:cNvPr>
          <p:cNvSpPr txBox="1"/>
          <p:nvPr/>
        </p:nvSpPr>
        <p:spPr>
          <a:xfrm>
            <a:off x="295684" y="718048"/>
            <a:ext cx="4253026" cy="2582006"/>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7000"/>
              </a:lnSpc>
              <a:spcBef>
                <a:spcPts val="0"/>
              </a:spcBef>
              <a:spcAft>
                <a:spcPts val="600"/>
              </a:spcAft>
              <a:buClrTx/>
              <a:buSzTx/>
              <a:buFontTx/>
              <a:buNone/>
              <a:tabLst/>
              <a:defRPr/>
            </a:pPr>
            <a:endPar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tab pos="342900" algn="l"/>
              </a:tabLst>
              <a:defRPr/>
            </a:pPr>
            <a:r>
              <a:rPr kumimoji="0" lang="cy-GB" sz="1500" b="0" i="0" u="none" strike="noStrike" kern="1200" cap="none" spc="0" normalizeH="0" baseline="0" noProof="0">
                <a:ln>
                  <a:noFill/>
                </a:ln>
                <a:solidFill>
                  <a:srgbClr val="1D1D1D"/>
                </a:solidFill>
                <a:effectLst/>
                <a:uLnTx/>
                <a:uFillTx/>
                <a:latin typeface="Segoe UI" panose="020B0502040204020203" pitchFamily="34" charset="0"/>
                <a:ea typeface="Calibri" panose="020F0502020204030204" pitchFamily="34" charset="0"/>
                <a:cs typeface="Segoe UI" panose="020B0502040204020203" pitchFamily="34" charset="0"/>
              </a:rPr>
              <a:t>Mae'n rhaid i bob corff cyhoeddus ymgymryd â gwaith datblygu cynaliadwy. </a:t>
            </a:r>
          </a:p>
          <a:p>
            <a:pPr marL="0" marR="0" lvl="0" indent="0" algn="l" defTabSz="685800" rtl="0" eaLnBrk="1" fontAlgn="auto" latinLnBrk="0" hangingPunct="1">
              <a:lnSpc>
                <a:spcPct val="100000"/>
              </a:lnSpc>
              <a:spcBef>
                <a:spcPts val="0"/>
              </a:spcBef>
              <a:spcAft>
                <a:spcPts val="600"/>
              </a:spcAft>
              <a:buClrTx/>
              <a:buSzTx/>
              <a:buFontTx/>
              <a:buNone/>
              <a:tabLst>
                <a:tab pos="342900" algn="l"/>
              </a:tabLst>
              <a:defRPr/>
            </a:pP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Beth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mae</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hyn</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yn</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ei</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olygu</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i</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none"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gyrff</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sng"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sy’n</a:t>
            </a:r>
            <a:r>
              <a:rPr kumimoji="0" lang="en-GB" sz="1500" b="1" i="0" u="sng"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sng"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bodoli</a:t>
            </a:r>
            <a:r>
              <a:rPr kumimoji="0" lang="en-GB" sz="1500" b="1" i="0" u="sng"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a:t>
            </a:r>
            <a:r>
              <a:rPr kumimoji="0" lang="en-GB" sz="1500" b="1" i="0" u="sng" strike="noStrike" kern="1200" cap="none" spc="0" normalizeH="0" baseline="0" noProof="0" err="1">
                <a:ln>
                  <a:noFill/>
                </a:ln>
                <a:solidFill>
                  <a:srgbClr val="800D30"/>
                </a:solidFill>
                <a:effectLst/>
                <a:uLnTx/>
                <a:uFillTx/>
                <a:latin typeface="Segoe UI" panose="020B0502040204020203" pitchFamily="34" charset="0"/>
                <a:ea typeface="+mn-ea"/>
                <a:cs typeface="Segoe UI" panose="020B0502040204020203" pitchFamily="34" charset="0"/>
              </a:rPr>
              <a:t>eisoes</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(48</a:t>
            </a:r>
            <a:r>
              <a:rPr kumimoji="0" lang="en-GB" sz="1500" b="0"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a:t>
            </a: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tab pos="342900" algn="l"/>
              </a:tabLst>
              <a:defRPr/>
            </a:pPr>
            <a:r>
              <a:rPr kumimoji="0" lang="cy-GB" sz="1500" b="0" i="0" u="none" strike="noStrike" kern="1200" cap="none" spc="0" normalizeH="0" baseline="0" noProof="0">
                <a:ln>
                  <a:noFill/>
                </a:ln>
                <a:solidFill>
                  <a:srgbClr val="1D1D1D"/>
                </a:solidFill>
                <a:effectLst/>
                <a:uLnTx/>
                <a:uFillTx/>
                <a:latin typeface="Segoe UI" panose="020B0502040204020203" pitchFamily="34" charset="0"/>
                <a:ea typeface="Calibri" panose="020F0502020204030204" pitchFamily="34" charset="0"/>
                <a:cs typeface="Segoe UI" panose="020B0502040204020203" pitchFamily="34" charset="0"/>
              </a:rPr>
              <a:t>Wrth bennu nodau ar ôl 1 Ebrill 2024, rhaid i gyrff cyhoeddus ymgynghori ag undebau llafur neu gynrychiolwyr gweithwyr.</a:t>
            </a:r>
          </a:p>
          <a:p>
            <a:pPr marL="0" marR="0" lvl="0" indent="0" algn="l" defTabSz="685800" rtl="0" eaLnBrk="1" fontAlgn="auto" latinLnBrk="0" hangingPunct="1">
              <a:lnSpc>
                <a:spcPct val="107000"/>
              </a:lnSpc>
              <a:spcBef>
                <a:spcPts val="0"/>
              </a:spcBef>
              <a:spcAft>
                <a:spcPts val="600"/>
              </a:spcAft>
              <a:buClrTx/>
              <a:buSzTx/>
              <a:buFontTx/>
              <a:buNone/>
              <a:tabLst>
                <a:tab pos="342900" algn="l"/>
              </a:tabLst>
              <a:defRPr/>
            </a:pPr>
            <a:endPar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Calibri" panose="020F050202020403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E780C28D-B700-EF5A-4E61-FEE703857861}"/>
              </a:ext>
            </a:extLst>
          </p:cNvPr>
          <p:cNvSpPr txBox="1"/>
          <p:nvPr/>
        </p:nvSpPr>
        <p:spPr>
          <a:xfrm>
            <a:off x="4937979" y="464384"/>
            <a:ext cx="4175302" cy="2862322"/>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500" b="1"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rPr>
              <a:t>	</a:t>
            </a:r>
          </a:p>
          <a:p>
            <a:pPr marL="0" marR="0" lvl="0" indent="0" algn="l" defTabSz="685800" rtl="0" eaLnBrk="1" fontAlgn="auto" latinLnBrk="0" hangingPunct="1">
              <a:lnSpc>
                <a:spcPct val="100000"/>
              </a:lnSpc>
              <a:spcBef>
                <a:spcPts val="0"/>
              </a:spcBef>
              <a:spcAft>
                <a:spcPts val="600"/>
              </a:spcAft>
              <a:buClrTx/>
              <a:buSzTx/>
              <a:buFontTx/>
              <a:buNone/>
              <a:tabLst/>
              <a:defRPr/>
            </a:pPr>
            <a:endParaRPr kumimoji="0" lang="en-GB" sz="1500" b="1"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rPr>
              <a:t>Each public body must carry out sustainable development. </a:t>
            </a:r>
          </a:p>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What does this mean for </a:t>
            </a:r>
            <a:r>
              <a:rPr kumimoji="0" lang="en-GB" sz="1500" b="1" i="0" u="sng"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existing</a:t>
            </a: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 bodies? (48)</a:t>
            </a:r>
            <a:endParaRPr kumimoji="0" lang="en-GB" sz="1500" b="1"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rPr>
              <a:t>When setting goals after the 1 April 2024, public bodies must consult with trade unions or worker representatives. </a:t>
            </a:r>
            <a:endParaRPr kumimoji="0" lang="en-GB" sz="1500" b="0" i="0" u="none" strike="noStrike" kern="1200" cap="none" spc="0" normalizeH="0" baseline="0" noProof="0">
              <a:ln>
                <a:noFill/>
              </a:ln>
              <a:solidFill>
                <a:srgbClr val="85378D"/>
              </a:solidFill>
              <a:effectLst/>
              <a:uLnTx/>
              <a:uFillTx/>
              <a:latin typeface="Segoe UI" panose="020B0502040204020203" pitchFamily="34" charset="0"/>
              <a:ea typeface="+mn-ea"/>
              <a:cs typeface="Segoe UI" panose="020B0502040204020203"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500" b="0" i="0" u="none" strike="noStrike" kern="1200" cap="none" spc="0" normalizeH="0" baseline="0" noProof="0">
              <a:ln>
                <a:noFill/>
              </a:ln>
              <a:solidFill>
                <a:srgbClr val="85378D"/>
              </a:solidFill>
              <a:effectLst/>
              <a:uLnTx/>
              <a:uFillTx/>
              <a:latin typeface="Segoe UI" panose="020B0502040204020203" pitchFamily="34" charset="0"/>
              <a:ea typeface="+mn-ea"/>
              <a:cs typeface="Segoe UI" panose="020B0502040204020203" pitchFamily="34" charset="0"/>
            </a:endParaRPr>
          </a:p>
          <a:p>
            <a:pPr marL="342900" marR="0" lvl="0" indent="-34290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p:txBody>
      </p:sp>
      <p:sp>
        <p:nvSpPr>
          <p:cNvPr id="16" name="TextBox 15">
            <a:extLst>
              <a:ext uri="{FF2B5EF4-FFF2-40B4-BE49-F238E27FC236}">
                <a16:creationId xmlns:a16="http://schemas.microsoft.com/office/drawing/2014/main" id="{90E70B21-7279-A3D5-666E-1C0143CB5FA5}"/>
              </a:ext>
            </a:extLst>
          </p:cNvPr>
          <p:cNvSpPr txBox="1"/>
          <p:nvPr/>
        </p:nvSpPr>
        <p:spPr>
          <a:xfrm>
            <a:off x="377163" y="2890644"/>
            <a:ext cx="4218129" cy="135844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cy-GB" sz="1500" b="1" i="0" u="none" strike="noStrike" kern="1200" cap="none" spc="0" normalizeH="0" baseline="0" noProof="0">
                <a:ln>
                  <a:noFill/>
                </a:ln>
                <a:solidFill>
                  <a:srgbClr val="800D30"/>
                </a:solidFill>
                <a:effectLst/>
                <a:uLnTx/>
                <a:uFillTx/>
                <a:latin typeface="Segoe UI" panose="020B0502040204020203" pitchFamily="34" charset="0"/>
                <a:ea typeface="Calibri" panose="020F0502020204030204" pitchFamily="34" charset="0"/>
                <a:cs typeface="Segoe UI" panose="020B0502040204020203" pitchFamily="34" charset="0"/>
              </a:rPr>
              <a:t>Beth mae hyn yn ei olygu i gyrff newydd? (8) </a:t>
            </a:r>
            <a:endParaRPr kumimoji="0" lang="en-GB" sz="1500" b="0" i="0" u="none" strike="noStrike" kern="1200" cap="none" spc="0" normalizeH="0" baseline="0" noProof="0">
              <a:ln>
                <a:noFill/>
              </a:ln>
              <a:solidFill>
                <a:srgbClr val="800D30"/>
              </a:solidFill>
              <a:effectLst/>
              <a:uLnTx/>
              <a:uFillTx/>
              <a:latin typeface="Segoe UI" panose="020B0502040204020203" pitchFamily="34" charset="0"/>
              <a:ea typeface="Calibri" panose="020F0502020204030204" pitchFamily="34" charset="0"/>
              <a:cs typeface="Segoe UI" panose="020B0502040204020203" pitchFamily="34" charset="0"/>
            </a:endParaRPr>
          </a:p>
          <a:p>
            <a:pPr marL="285750" marR="0" lvl="0" indent="-285750" algn="l" defTabSz="6858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cy-GB" sz="1500" b="0" i="0" u="none" strike="noStrike" kern="1200" cap="none" spc="0" normalizeH="0" baseline="0" noProof="0">
                <a:ln>
                  <a:noFill/>
                </a:ln>
                <a:solidFill>
                  <a:srgbClr val="1D1D1D"/>
                </a:solidFill>
                <a:effectLst/>
                <a:uLnTx/>
                <a:uFillTx/>
                <a:latin typeface="Segoe UI" panose="020B0502040204020203" pitchFamily="34" charset="0"/>
                <a:ea typeface="Calibri" panose="020F0502020204030204" pitchFamily="34" charset="0"/>
                <a:cs typeface="Segoe UI" panose="020B0502040204020203" pitchFamily="34" charset="0"/>
              </a:rPr>
              <a:t>Byddant yn pennu eu hamcanion lles cyntaf ar yr un pryd ag y byddant yn cychwyn y ddyletswydd partneriaeth gymdeithasol</a:t>
            </a:r>
            <a:r>
              <a:rPr kumimoji="0" lang="cy-GB" sz="1350" b="0" i="0" u="none" strike="noStrike" kern="1200" cap="none" spc="0" normalizeH="0" baseline="0" noProof="0">
                <a:ln>
                  <a:noFill/>
                </a:ln>
                <a:solidFill>
                  <a:srgbClr val="1D1D1D"/>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en-GB" sz="1350" b="0" i="0" u="none" strike="noStrike" kern="1200" cap="none" spc="0" normalizeH="0" baseline="0" noProof="0">
              <a:ln>
                <a:noFill/>
              </a:ln>
              <a:solidFill>
                <a:srgbClr val="1D1D1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57175" marR="0" lvl="0" indent="-257175" algn="l" defTabSz="685800" rtl="0" eaLnBrk="1" fontAlgn="auto" latinLnBrk="0" hangingPunct="1">
              <a:lnSpc>
                <a:spcPct val="107000"/>
              </a:lnSpc>
              <a:spcBef>
                <a:spcPts val="0"/>
              </a:spcBef>
              <a:spcAft>
                <a:spcPts val="600"/>
              </a:spcAft>
              <a:buClrTx/>
              <a:buSzTx/>
              <a:buFont typeface="Arial" panose="020B0604020202020204" pitchFamily="34" charset="0"/>
              <a:buChar char="•"/>
              <a:tabLst>
                <a:tab pos="342900" algn="l"/>
              </a:tabLst>
              <a:defRPr/>
            </a:pPr>
            <a:endParaRPr kumimoji="0" lang="en-GB" sz="1200" b="0" i="0" u="none" strike="noStrike" kern="1200" cap="none" spc="0" normalizeH="0" baseline="0" noProof="0">
              <a:ln>
                <a:noFill/>
              </a:ln>
              <a:solidFill>
                <a:srgbClr val="85378D"/>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FEECDB37-F156-6521-B23D-B6F228E85D45}"/>
              </a:ext>
            </a:extLst>
          </p:cNvPr>
          <p:cNvSpPr txBox="1"/>
          <p:nvPr/>
        </p:nvSpPr>
        <p:spPr>
          <a:xfrm>
            <a:off x="4968698" y="2890644"/>
            <a:ext cx="4113864" cy="1092607"/>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600"/>
              </a:spcAft>
              <a:buClrTx/>
              <a:buSzTx/>
              <a:buFontTx/>
              <a:buNone/>
              <a:tabLst/>
              <a:defRPr/>
            </a:pPr>
            <a:r>
              <a:rPr kumimoji="0" lang="en-GB" sz="1500" b="1" i="0" u="none" strike="noStrike" kern="1200" cap="none" spc="0" normalizeH="0" baseline="0" noProof="0">
                <a:ln>
                  <a:noFill/>
                </a:ln>
                <a:solidFill>
                  <a:srgbClr val="800D30"/>
                </a:solidFill>
                <a:effectLst/>
                <a:uLnTx/>
                <a:uFillTx/>
                <a:latin typeface="Segoe UI" panose="020B0502040204020203" pitchFamily="34" charset="0"/>
                <a:ea typeface="+mn-ea"/>
                <a:cs typeface="Segoe UI" panose="020B0502040204020203" pitchFamily="34" charset="0"/>
              </a:rPr>
              <a:t>What does this mean for new bodies? (8)</a:t>
            </a:r>
            <a:endPar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endParaRPr>
          </a:p>
          <a:p>
            <a:pPr marL="285750" marR="0" lvl="0" indent="-2857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500" b="0" i="0" u="none" strike="noStrike" kern="1200" cap="none" spc="0" normalizeH="0" baseline="0" noProof="0">
                <a:ln>
                  <a:noFill/>
                </a:ln>
                <a:solidFill>
                  <a:srgbClr val="1D1D1D"/>
                </a:solidFill>
                <a:effectLst/>
                <a:uLnTx/>
                <a:uFillTx/>
                <a:latin typeface="Segoe UI" panose="020B0502040204020203" pitchFamily="34" charset="0"/>
                <a:ea typeface="+mn-ea"/>
                <a:cs typeface="Segoe UI" panose="020B0502040204020203" pitchFamily="34" charset="0"/>
              </a:rPr>
              <a:t>They will be setting their first well-being objectives at the same time as commencing the social partnership duty. </a:t>
            </a:r>
          </a:p>
        </p:txBody>
      </p:sp>
      <p:sp>
        <p:nvSpPr>
          <p:cNvPr id="18" name="TextBox 17">
            <a:extLst>
              <a:ext uri="{FF2B5EF4-FFF2-40B4-BE49-F238E27FC236}">
                <a16:creationId xmlns:a16="http://schemas.microsoft.com/office/drawing/2014/main" id="{FBB496D8-C70B-8D85-1C66-0E85822E6E0B}"/>
              </a:ext>
            </a:extLst>
          </p:cNvPr>
          <p:cNvSpPr txBox="1"/>
          <p:nvPr/>
        </p:nvSpPr>
        <p:spPr>
          <a:xfrm>
            <a:off x="4968698" y="432741"/>
            <a:ext cx="3431792" cy="460639"/>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cy-GB" sz="2400" b="1" i="0" u="none" strike="noStrike" kern="1200" cap="none" spc="0" normalizeH="0" baseline="0" noProof="0">
                <a:ln>
                  <a:noFill/>
                </a:ln>
                <a:solidFill>
                  <a:srgbClr val="800D30"/>
                </a:solidFill>
                <a:effectLst/>
                <a:uLnTx/>
                <a:uFillTx/>
                <a:latin typeface="Rockwell" panose="02060603020205020403" pitchFamily="18" charset="0"/>
                <a:ea typeface="Calibri" panose="020F0502020204030204" pitchFamily="34" charset="0"/>
                <a:cs typeface="Segoe UI" panose="020B0502040204020203" pitchFamily="34" charset="0"/>
              </a:rPr>
              <a:t>Well-being duty</a:t>
            </a:r>
            <a:endParaRPr kumimoji="0" lang="cy-GB" sz="2400" b="0" i="0" u="none" strike="noStrike" kern="1200" cap="none" spc="0" normalizeH="0" baseline="0" noProof="0">
              <a:ln>
                <a:noFill/>
              </a:ln>
              <a:solidFill>
                <a:srgbClr val="800D30"/>
              </a:solidFill>
              <a:effectLst/>
              <a:uLnTx/>
              <a:uFillTx/>
              <a:latin typeface="Rockwell" panose="02060603020205020403" pitchFamily="18"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3016055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10237" y="1185329"/>
            <a:ext cx="3756132" cy="3092107"/>
          </a:xfrm>
        </p:spPr>
        <p:txBody>
          <a:bodyPr lIns="0" tIns="0" rIns="0" bIns="0" anchor="t"/>
          <a:lstStyle/>
          <a:p>
            <a:pPr marL="285750" indent="-285750" rtl="0">
              <a:spcAft>
                <a:spcPts val="0"/>
              </a:spcAft>
              <a:buFont typeface="Arial" panose="020B0604020202020204" pitchFamily="34" charset="0"/>
              <a:buChar char="•"/>
            </a:pPr>
            <a:r>
              <a:rPr lang="en-GB" sz="1300" err="1"/>
              <a:t>Awdurdodau</a:t>
            </a:r>
            <a:r>
              <a:rPr lang="en-GB" sz="1300"/>
              <a:t> </a:t>
            </a:r>
            <a:r>
              <a:rPr lang="en-GB" sz="1300" err="1"/>
              <a:t>Lleol</a:t>
            </a:r>
            <a:endParaRPr lang="en-GB" sz="1300"/>
          </a:p>
          <a:p>
            <a:pPr marL="285750" indent="-285750" rtl="0">
              <a:spcAft>
                <a:spcPts val="0"/>
              </a:spcAft>
              <a:buFont typeface="Arial" panose="020B0604020202020204" pitchFamily="34" charset="0"/>
              <a:buChar char="•"/>
            </a:pPr>
            <a:r>
              <a:rPr lang="en-GB" sz="1300"/>
              <a:t>Y 4 </a:t>
            </a:r>
            <a:r>
              <a:rPr lang="en-GB" sz="1300" err="1"/>
              <a:t>Cyd-bwyllgor</a:t>
            </a:r>
            <a:r>
              <a:rPr lang="en-GB" sz="1300"/>
              <a:t> </a:t>
            </a:r>
            <a:r>
              <a:rPr lang="en-GB" sz="1300" err="1"/>
              <a:t>Corfforedig</a:t>
            </a:r>
            <a:r>
              <a:rPr lang="en-GB" sz="1300"/>
              <a:t> </a:t>
            </a:r>
          </a:p>
          <a:p>
            <a:pPr marL="285750" indent="-285750" rtl="0">
              <a:spcAft>
                <a:spcPts val="0"/>
              </a:spcAft>
              <a:buFont typeface="Arial" panose="020B0604020202020204" pitchFamily="34" charset="0"/>
              <a:buChar char="•"/>
            </a:pPr>
            <a:r>
              <a:rPr lang="en-GB" sz="1300" err="1"/>
              <a:t>Byrddau</a:t>
            </a:r>
            <a:r>
              <a:rPr lang="en-GB" sz="1300"/>
              <a:t> Iechyd </a:t>
            </a:r>
            <a:r>
              <a:rPr lang="en-GB" sz="1300" err="1"/>
              <a:t>Lleol</a:t>
            </a:r>
            <a:endParaRPr lang="en-GB" sz="1300"/>
          </a:p>
          <a:p>
            <a:pPr marL="285750" indent="-285750" rtl="0">
              <a:spcAft>
                <a:spcPts val="0"/>
              </a:spcAft>
              <a:buFont typeface="Arial" panose="020B0604020202020204" pitchFamily="34" charset="0"/>
              <a:buChar char="•"/>
            </a:pPr>
            <a:r>
              <a:rPr lang="en-GB" sz="1300" err="1"/>
              <a:t>Ymddiriedolaeth</a:t>
            </a:r>
            <a:r>
              <a:rPr lang="en-GB" sz="1300"/>
              <a:t> GIG Iechyd </a:t>
            </a:r>
            <a:r>
              <a:rPr lang="en-GB" sz="1300" err="1"/>
              <a:t>Cyhoeddus</a:t>
            </a:r>
            <a:r>
              <a:rPr lang="en-GB" sz="1300"/>
              <a:t> Cymru</a:t>
            </a:r>
          </a:p>
          <a:p>
            <a:pPr marL="285750" indent="-285750" rtl="0">
              <a:spcAft>
                <a:spcPts val="0"/>
              </a:spcAft>
              <a:buFont typeface="Arial" panose="020B0604020202020204" pitchFamily="34" charset="0"/>
              <a:buChar char="•"/>
            </a:pPr>
            <a:r>
              <a:rPr lang="en-GB" sz="1300" err="1"/>
              <a:t>Ymddiriedolaeth</a:t>
            </a:r>
            <a:r>
              <a:rPr lang="en-GB" sz="1300"/>
              <a:t> GIG </a:t>
            </a:r>
            <a:r>
              <a:rPr lang="en-GB" sz="1300" err="1"/>
              <a:t>Felindre</a:t>
            </a:r>
            <a:endParaRPr lang="en-GB" sz="1300"/>
          </a:p>
          <a:p>
            <a:pPr marL="285750" indent="-285750" rtl="0">
              <a:spcAft>
                <a:spcPts val="0"/>
              </a:spcAft>
              <a:buFont typeface="Arial" panose="020B0604020202020204" pitchFamily="34" charset="0"/>
              <a:buChar char="•"/>
            </a:pPr>
            <a:r>
              <a:rPr lang="en-GB" sz="1300" err="1"/>
              <a:t>Awdurdodau’r</a:t>
            </a:r>
            <a:r>
              <a:rPr lang="en-GB" sz="1300"/>
              <a:t> </a:t>
            </a:r>
            <a:r>
              <a:rPr lang="en-GB" sz="1300" err="1"/>
              <a:t>Parciau</a:t>
            </a:r>
            <a:r>
              <a:rPr lang="en-GB" sz="1300"/>
              <a:t> </a:t>
            </a:r>
            <a:r>
              <a:rPr lang="en-GB" sz="1300" err="1"/>
              <a:t>Cenedlaethol</a:t>
            </a:r>
            <a:endParaRPr lang="en-GB" sz="1300"/>
          </a:p>
          <a:p>
            <a:pPr marL="285750" indent="-285750" rtl="0">
              <a:spcAft>
                <a:spcPts val="0"/>
              </a:spcAft>
              <a:buFont typeface="Arial" panose="020B0604020202020204" pitchFamily="34" charset="0"/>
              <a:buChar char="•"/>
            </a:pPr>
            <a:r>
              <a:rPr lang="en-GB" sz="1300" err="1"/>
              <a:t>Awdurdodau</a:t>
            </a:r>
            <a:r>
              <a:rPr lang="en-GB" sz="1300"/>
              <a:t> Tân ac </a:t>
            </a:r>
            <a:r>
              <a:rPr lang="en-GB" sz="1300" err="1"/>
              <a:t>Achub</a:t>
            </a:r>
            <a:endParaRPr lang="en-GB" sz="1300"/>
          </a:p>
          <a:p>
            <a:pPr marL="285750" indent="-285750" rtl="0">
              <a:spcAft>
                <a:spcPts val="0"/>
              </a:spcAft>
              <a:buFont typeface="Arial" panose="020B0604020202020204" pitchFamily="34" charset="0"/>
              <a:buChar char="•"/>
            </a:pPr>
            <a:r>
              <a:rPr lang="en-GB" sz="1300" err="1"/>
              <a:t>Cyfoeth</a:t>
            </a:r>
            <a:r>
              <a:rPr lang="en-GB" sz="1300"/>
              <a:t> </a:t>
            </a:r>
            <a:r>
              <a:rPr lang="en-GB" sz="1300" err="1"/>
              <a:t>Naturiol</a:t>
            </a:r>
            <a:r>
              <a:rPr lang="en-GB" sz="1300"/>
              <a:t> Cymru</a:t>
            </a:r>
          </a:p>
          <a:p>
            <a:pPr marL="285750" indent="-285750" rtl="0">
              <a:spcAft>
                <a:spcPts val="0"/>
              </a:spcAft>
              <a:buFont typeface="Arial" panose="020B0604020202020204" pitchFamily="34" charset="0"/>
              <a:buChar char="•"/>
            </a:pPr>
            <a:r>
              <a:rPr lang="en-GB" sz="1300"/>
              <a:t>Y Comisiwn </a:t>
            </a:r>
            <a:r>
              <a:rPr lang="en-GB" sz="1300" err="1"/>
              <a:t>Addysg</a:t>
            </a:r>
            <a:r>
              <a:rPr lang="en-GB" sz="1300"/>
              <a:t> </a:t>
            </a:r>
            <a:r>
              <a:rPr lang="en-GB" sz="1300" err="1"/>
              <a:t>Drydyddol</a:t>
            </a:r>
            <a:r>
              <a:rPr lang="en-GB" sz="1300"/>
              <a:t> ac </a:t>
            </a:r>
            <a:r>
              <a:rPr lang="en-GB" sz="1300" err="1"/>
              <a:t>Ymchwil</a:t>
            </a:r>
            <a:endParaRPr lang="en-GB" sz="1300"/>
          </a:p>
          <a:p>
            <a:pPr marL="285750" indent="-285750" rtl="0">
              <a:spcAft>
                <a:spcPts val="0"/>
              </a:spcAft>
              <a:buFont typeface="Arial" panose="020B0604020202020204" pitchFamily="34" charset="0"/>
              <a:buChar char="•"/>
            </a:pPr>
            <a:r>
              <a:rPr lang="en-GB" sz="1300" err="1"/>
              <a:t>Cyngor</a:t>
            </a:r>
            <a:r>
              <a:rPr lang="en-GB" sz="1300"/>
              <a:t> </a:t>
            </a:r>
            <a:r>
              <a:rPr lang="en-GB" sz="1300" err="1"/>
              <a:t>Celfyddydau</a:t>
            </a:r>
            <a:r>
              <a:rPr lang="en-GB" sz="1300"/>
              <a:t> Cymru</a:t>
            </a:r>
          </a:p>
          <a:p>
            <a:pPr marL="285750" indent="-285750" rtl="0">
              <a:spcAft>
                <a:spcPts val="0"/>
              </a:spcAft>
              <a:buFont typeface="Arial" panose="020B0604020202020204" pitchFamily="34" charset="0"/>
              <a:buChar char="•"/>
            </a:pPr>
            <a:r>
              <a:rPr lang="en-GB" sz="1300" err="1"/>
              <a:t>Cyngor</a:t>
            </a:r>
            <a:r>
              <a:rPr lang="en-GB" sz="1300"/>
              <a:t> </a:t>
            </a:r>
            <a:r>
              <a:rPr lang="en-GB" sz="1300" err="1"/>
              <a:t>Chwaraeon</a:t>
            </a:r>
            <a:r>
              <a:rPr lang="en-GB" sz="1300"/>
              <a:t> Cymru (</a:t>
            </a:r>
            <a:r>
              <a:rPr lang="en-GB" sz="1300" err="1"/>
              <a:t>Chwaraeon</a:t>
            </a:r>
            <a:r>
              <a:rPr lang="en-GB" sz="1300"/>
              <a:t> Cymru)</a:t>
            </a:r>
          </a:p>
          <a:p>
            <a:pPr marL="285750" indent="-285750" rtl="0">
              <a:spcAft>
                <a:spcPts val="0"/>
              </a:spcAft>
              <a:buFont typeface="Arial" panose="020B0604020202020204" pitchFamily="34" charset="0"/>
              <a:buChar char="•"/>
            </a:pPr>
            <a:r>
              <a:rPr lang="en-GB" sz="1300" err="1"/>
              <a:t>Llyfrgell</a:t>
            </a:r>
            <a:r>
              <a:rPr lang="en-GB" sz="1300"/>
              <a:t> </a:t>
            </a:r>
            <a:r>
              <a:rPr lang="en-GB" sz="1300" err="1"/>
              <a:t>Genedlaethol</a:t>
            </a:r>
            <a:r>
              <a:rPr lang="en-GB" sz="1300"/>
              <a:t> Cymru</a:t>
            </a:r>
          </a:p>
          <a:p>
            <a:pPr marL="285750" indent="-285750" rtl="0">
              <a:spcAft>
                <a:spcPts val="0"/>
              </a:spcAft>
              <a:buFont typeface="Arial" panose="020B0604020202020204" pitchFamily="34" charset="0"/>
              <a:buChar char="•"/>
            </a:pPr>
            <a:r>
              <a:rPr lang="en-GB" sz="1300" err="1"/>
              <a:t>Amgueddfa</a:t>
            </a:r>
            <a:r>
              <a:rPr lang="en-GB" sz="1300"/>
              <a:t> </a:t>
            </a:r>
            <a:r>
              <a:rPr lang="en-GB" sz="1300" err="1"/>
              <a:t>Genedlaethol</a:t>
            </a:r>
            <a:r>
              <a:rPr lang="en-GB" sz="1300"/>
              <a:t> Cymru (</a:t>
            </a:r>
            <a:r>
              <a:rPr lang="en-GB" sz="1300" err="1"/>
              <a:t>Amgueddfa</a:t>
            </a:r>
            <a:r>
              <a:rPr lang="en-GB" sz="1300"/>
              <a:t> Cymru)</a:t>
            </a:r>
          </a:p>
          <a:p>
            <a:pPr marL="285750" indent="-285750" rtl="0">
              <a:spcAft>
                <a:spcPts val="0"/>
              </a:spcAft>
              <a:buFont typeface="Arial" panose="020B0604020202020204" pitchFamily="34" charset="0"/>
              <a:buChar char="•"/>
            </a:pPr>
            <a:r>
              <a:rPr lang="en-GB" sz="1300" err="1"/>
              <a:t>Gweinidogion</a:t>
            </a:r>
            <a:r>
              <a:rPr lang="en-GB" sz="1300"/>
              <a:t> Cymru</a:t>
            </a:r>
          </a:p>
          <a:p>
            <a:pPr marL="171450" indent="-171450">
              <a:spcAft>
                <a:spcPts val="0"/>
              </a:spcAft>
              <a:buFont typeface="Arial" panose="020B0604020202020204" pitchFamily="34" charset="0"/>
              <a:buChar char="•"/>
            </a:pPr>
            <a:endParaRPr lang="en-GB" sz="12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675086" y="1185329"/>
            <a:ext cx="3756132" cy="2727000"/>
          </a:xfrm>
        </p:spPr>
        <p:txBody>
          <a:bodyPr lIns="0" tIns="0" rIns="0" bIns="0" anchor="t"/>
          <a:lstStyle/>
          <a:p>
            <a:pPr rtl="0">
              <a:spcAft>
                <a:spcPts val="0"/>
              </a:spcAft>
              <a:buFont typeface="Arial" panose="020B0604020202020204" pitchFamily="34" charset="0"/>
              <a:buChar char="•"/>
            </a:pPr>
            <a:r>
              <a:rPr lang="en-GB" sz="1300"/>
              <a:t>Local authorities </a:t>
            </a:r>
          </a:p>
          <a:p>
            <a:pPr rtl="0">
              <a:spcAft>
                <a:spcPts val="0"/>
              </a:spcAft>
              <a:buFont typeface="Arial" panose="020B0604020202020204" pitchFamily="34" charset="0"/>
              <a:buChar char="•"/>
            </a:pPr>
            <a:r>
              <a:rPr lang="en-GB" sz="1300"/>
              <a:t>The 4 Corporate Joint Committees </a:t>
            </a:r>
          </a:p>
          <a:p>
            <a:pPr rtl="0">
              <a:spcAft>
                <a:spcPts val="0"/>
              </a:spcAft>
              <a:buFont typeface="Arial" panose="020B0604020202020204" pitchFamily="34" charset="0"/>
              <a:buChar char="•"/>
            </a:pPr>
            <a:r>
              <a:rPr lang="en-GB" sz="1300"/>
              <a:t>Local Health Boards</a:t>
            </a:r>
          </a:p>
          <a:p>
            <a:pPr rtl="0">
              <a:spcAft>
                <a:spcPts val="0"/>
              </a:spcAft>
              <a:buFont typeface="Arial" panose="020B0604020202020204" pitchFamily="34" charset="0"/>
              <a:buChar char="•"/>
            </a:pPr>
            <a:r>
              <a:rPr lang="en-GB" sz="1300"/>
              <a:t>Public Health Wales </a:t>
            </a:r>
          </a:p>
          <a:p>
            <a:pPr rtl="0">
              <a:spcAft>
                <a:spcPts val="0"/>
              </a:spcAft>
              <a:buFont typeface="Arial" panose="020B0604020202020204" pitchFamily="34" charset="0"/>
              <a:buChar char="•"/>
            </a:pPr>
            <a:r>
              <a:rPr lang="en-GB" sz="1300" err="1"/>
              <a:t>Velindre</a:t>
            </a:r>
            <a:r>
              <a:rPr lang="en-GB" sz="1300"/>
              <a:t> NHS Trust</a:t>
            </a:r>
          </a:p>
          <a:p>
            <a:pPr rtl="0">
              <a:spcAft>
                <a:spcPts val="0"/>
              </a:spcAft>
              <a:buFont typeface="Arial" panose="020B0604020202020204" pitchFamily="34" charset="0"/>
              <a:buChar char="•"/>
            </a:pPr>
            <a:r>
              <a:rPr lang="en-GB" sz="1300"/>
              <a:t>National Park Authorities</a:t>
            </a:r>
          </a:p>
          <a:p>
            <a:pPr rtl="0">
              <a:spcAft>
                <a:spcPts val="0"/>
              </a:spcAft>
              <a:buFont typeface="Arial" panose="020B0604020202020204" pitchFamily="34" charset="0"/>
              <a:buChar char="•"/>
            </a:pPr>
            <a:r>
              <a:rPr lang="en-GB" sz="1300"/>
              <a:t>Fire and Rescue Authorities</a:t>
            </a:r>
          </a:p>
          <a:p>
            <a:pPr rtl="0">
              <a:spcAft>
                <a:spcPts val="0"/>
              </a:spcAft>
              <a:buFont typeface="Arial" panose="020B0604020202020204" pitchFamily="34" charset="0"/>
              <a:buChar char="•"/>
            </a:pPr>
            <a:r>
              <a:rPr lang="en-GB" sz="1300"/>
              <a:t>Natural Resources Wales</a:t>
            </a:r>
          </a:p>
          <a:p>
            <a:pPr rtl="0">
              <a:spcAft>
                <a:spcPts val="0"/>
              </a:spcAft>
              <a:buFont typeface="Arial" panose="020B0604020202020204" pitchFamily="34" charset="0"/>
              <a:buChar char="•"/>
            </a:pPr>
            <a:r>
              <a:rPr lang="en-GB" sz="1300"/>
              <a:t>the Commission for Tertiary Education and Research </a:t>
            </a:r>
          </a:p>
          <a:p>
            <a:pPr rtl="0">
              <a:spcAft>
                <a:spcPts val="0"/>
              </a:spcAft>
              <a:buFont typeface="Arial" panose="020B0604020202020204" pitchFamily="34" charset="0"/>
              <a:buChar char="•"/>
            </a:pPr>
            <a:r>
              <a:rPr lang="en-GB" sz="1300"/>
              <a:t>the Arts Council of Wales</a:t>
            </a:r>
          </a:p>
          <a:p>
            <a:pPr rtl="0">
              <a:spcAft>
                <a:spcPts val="0"/>
              </a:spcAft>
              <a:buFont typeface="Arial" panose="020B0604020202020204" pitchFamily="34" charset="0"/>
              <a:buChar char="•"/>
            </a:pPr>
            <a:r>
              <a:rPr lang="en-GB" sz="1300"/>
              <a:t>the Sports Council for Wales (Sport Wales)</a:t>
            </a:r>
          </a:p>
          <a:p>
            <a:pPr rtl="0">
              <a:spcAft>
                <a:spcPts val="0"/>
              </a:spcAft>
              <a:buFont typeface="Arial" panose="020B0604020202020204" pitchFamily="34" charset="0"/>
              <a:buChar char="•"/>
            </a:pPr>
            <a:r>
              <a:rPr lang="en-GB" sz="1300"/>
              <a:t>the National Library of Wales</a:t>
            </a:r>
          </a:p>
          <a:p>
            <a:pPr rtl="0">
              <a:spcAft>
                <a:spcPts val="0"/>
              </a:spcAft>
              <a:buFont typeface="Arial" panose="020B0604020202020204" pitchFamily="34" charset="0"/>
              <a:buChar char="•"/>
            </a:pPr>
            <a:r>
              <a:rPr lang="en-GB" sz="1300"/>
              <a:t>the National Museum of Wales (National Museum Wales)</a:t>
            </a:r>
          </a:p>
          <a:p>
            <a:pPr rtl="0">
              <a:spcAft>
                <a:spcPts val="0"/>
              </a:spcAft>
              <a:buFont typeface="Arial" panose="020B0604020202020204" pitchFamily="34" charset="0"/>
              <a:buChar char="•"/>
            </a:pPr>
            <a:r>
              <a:rPr lang="en-GB" sz="1300"/>
              <a:t>the Welsh Ministers</a:t>
            </a:r>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678600" y="282576"/>
            <a:ext cx="3687769" cy="800116"/>
          </a:xfrm>
        </p:spPr>
        <p:txBody>
          <a:bodyPr/>
          <a:lstStyle/>
          <a:p>
            <a:pPr>
              <a:lnSpc>
                <a:spcPct val="107000"/>
              </a:lnSpc>
              <a:spcAft>
                <a:spcPts val="600"/>
              </a:spcAft>
            </a:pPr>
            <a:r>
              <a:rPr lang="cy-GB" sz="2000" b="1">
                <a:ea typeface="Calibri" panose="020F0502020204030204" pitchFamily="34" charset="0"/>
                <a:cs typeface="Times New Roman" panose="02020603050405020304" pitchFamily="18" charset="0"/>
              </a:rPr>
              <a:t>Cyrff sydd eisoes yn bodoli sy’n ddarostyngedig i’r Ddyletswydd</a:t>
            </a:r>
            <a:endParaRPr lang="cy-GB" sz="2000">
              <a:effectLst/>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675086" y="282576"/>
            <a:ext cx="3756132"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400" b="1" i="0" u="none" strike="noStrike" kern="1200" cap="none" spc="0" normalizeH="0" baseline="0" noProof="0">
                <a:ln>
                  <a:noFill/>
                </a:ln>
                <a:solidFill>
                  <a:srgbClr val="800D30"/>
                </a:solidFill>
                <a:effectLst/>
                <a:uLnTx/>
                <a:uFillTx/>
                <a:latin typeface="Rockwell"/>
                <a:ea typeface="+mj-ea"/>
                <a:cs typeface="Segoe UI"/>
              </a:rPr>
              <a:t>Existing bodies subject to the Duty</a:t>
            </a:r>
          </a:p>
        </p:txBody>
      </p:sp>
    </p:spTree>
    <p:extLst>
      <p:ext uri="{BB962C8B-B14F-4D97-AF65-F5344CB8AC3E}">
        <p14:creationId xmlns:p14="http://schemas.microsoft.com/office/powerpoint/2010/main" val="1843793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579105" y="1320217"/>
            <a:ext cx="3756132" cy="2727000"/>
          </a:xfrm>
        </p:spPr>
        <p:txBody>
          <a:bodyPr lIns="0" tIns="0" rIns="0" bIns="0" anchor="t"/>
          <a:lstStyle/>
          <a:p>
            <a:pPr rtl="0">
              <a:spcAft>
                <a:spcPts val="600"/>
              </a:spcAft>
              <a:buFont typeface="Arial" panose="020B0604020202020204" pitchFamily="34" charset="0"/>
              <a:buChar char="•"/>
            </a:pPr>
            <a:r>
              <a:rPr lang="en-GB" sz="1600" err="1"/>
              <a:t>Cymwysterau</a:t>
            </a:r>
            <a:r>
              <a:rPr lang="en-GB" sz="1600"/>
              <a:t> Cymru</a:t>
            </a:r>
          </a:p>
          <a:p>
            <a:pPr rtl="0">
              <a:spcAft>
                <a:spcPts val="600"/>
              </a:spcAft>
              <a:buFont typeface="Arial" panose="020B0604020202020204" pitchFamily="34" charset="0"/>
              <a:buChar char="•"/>
            </a:pPr>
            <a:r>
              <a:rPr lang="en-GB" sz="1600" err="1"/>
              <a:t>Gofal</a:t>
            </a:r>
            <a:r>
              <a:rPr lang="en-GB" sz="1600"/>
              <a:t> Cymdeithasol Cymru</a:t>
            </a:r>
          </a:p>
          <a:p>
            <a:pPr rtl="0">
              <a:spcAft>
                <a:spcPts val="600"/>
              </a:spcAft>
              <a:buFont typeface="Arial" panose="020B0604020202020204" pitchFamily="34" charset="0"/>
              <a:buChar char="•"/>
            </a:pPr>
            <a:r>
              <a:rPr lang="en-GB" sz="1600" err="1"/>
              <a:t>Addysg</a:t>
            </a:r>
            <a:r>
              <a:rPr lang="en-GB" sz="1600"/>
              <a:t> a </a:t>
            </a:r>
            <a:r>
              <a:rPr lang="en-GB" sz="1600" err="1"/>
              <a:t>Gwella</a:t>
            </a:r>
            <a:r>
              <a:rPr lang="en-GB" sz="1600"/>
              <a:t> Iechyd Cymru</a:t>
            </a:r>
          </a:p>
          <a:p>
            <a:pPr rtl="0">
              <a:spcAft>
                <a:spcPts val="600"/>
              </a:spcAft>
              <a:buFont typeface="Arial" panose="020B0604020202020204" pitchFamily="34" charset="0"/>
              <a:buChar char="•"/>
            </a:pPr>
            <a:r>
              <a:rPr lang="en-GB" sz="1600" err="1"/>
              <a:t>Awdurdod</a:t>
            </a:r>
            <a:r>
              <a:rPr lang="en-GB" sz="1600"/>
              <a:t> </a:t>
            </a:r>
            <a:r>
              <a:rPr lang="en-GB" sz="1600" err="1"/>
              <a:t>Cyllid</a:t>
            </a:r>
            <a:r>
              <a:rPr lang="en-GB" sz="1600"/>
              <a:t> Cymru</a:t>
            </a:r>
          </a:p>
          <a:p>
            <a:pPr rtl="0">
              <a:spcAft>
                <a:spcPts val="600"/>
              </a:spcAft>
              <a:buFont typeface="Arial" panose="020B0604020202020204" pitchFamily="34" charset="0"/>
              <a:buChar char="•"/>
            </a:pPr>
            <a:r>
              <a:rPr lang="en-GB" sz="1600" err="1"/>
              <a:t>Trafnidiaeth</a:t>
            </a:r>
            <a:r>
              <a:rPr lang="en-GB" sz="1600"/>
              <a:t> Cymru</a:t>
            </a:r>
          </a:p>
          <a:p>
            <a:pPr rtl="0">
              <a:spcAft>
                <a:spcPts val="600"/>
              </a:spcAft>
              <a:buFont typeface="Arial" panose="020B0604020202020204" pitchFamily="34" charset="0"/>
              <a:buChar char="•"/>
            </a:pPr>
            <a:r>
              <a:rPr lang="en-GB" sz="1600"/>
              <a:t>Y </a:t>
            </a:r>
            <a:r>
              <a:rPr lang="en-GB" sz="1600" err="1"/>
              <a:t>Ganolfan</a:t>
            </a:r>
            <a:r>
              <a:rPr lang="en-GB" sz="1600"/>
              <a:t> </a:t>
            </a:r>
            <a:r>
              <a:rPr lang="en-GB" sz="1600" err="1"/>
              <a:t>Gwasanaethau</a:t>
            </a:r>
            <a:r>
              <a:rPr lang="en-GB" sz="1600"/>
              <a:t> </a:t>
            </a:r>
            <a:r>
              <a:rPr lang="en-GB" sz="1600" err="1"/>
              <a:t>Cyhoeddus</a:t>
            </a:r>
            <a:r>
              <a:rPr lang="en-GB" sz="1600"/>
              <a:t> </a:t>
            </a:r>
            <a:r>
              <a:rPr lang="en-GB" sz="1600" err="1"/>
              <a:t>Digidol</a:t>
            </a:r>
            <a:endParaRPr lang="en-GB" sz="1600"/>
          </a:p>
          <a:p>
            <a:pPr rtl="0">
              <a:spcAft>
                <a:spcPts val="600"/>
              </a:spcAft>
              <a:buFont typeface="Arial" panose="020B0604020202020204" pitchFamily="34" charset="0"/>
              <a:buChar char="•"/>
            </a:pPr>
            <a:r>
              <a:rPr lang="en-GB" sz="1600"/>
              <a:t>Iechyd a </a:t>
            </a:r>
            <a:r>
              <a:rPr lang="en-GB" sz="1600" err="1"/>
              <a:t>Gofal</a:t>
            </a:r>
            <a:r>
              <a:rPr lang="en-GB" sz="1600"/>
              <a:t> </a:t>
            </a:r>
            <a:r>
              <a:rPr lang="en-GB" sz="1600" err="1"/>
              <a:t>Digidol</a:t>
            </a:r>
            <a:r>
              <a:rPr lang="en-GB" sz="1600"/>
              <a:t> Cymru</a:t>
            </a:r>
          </a:p>
          <a:p>
            <a:pPr rtl="0">
              <a:spcAft>
                <a:spcPts val="600"/>
              </a:spcAft>
              <a:buFont typeface="Arial" panose="020B0604020202020204" pitchFamily="34" charset="0"/>
              <a:buChar char="•"/>
            </a:pPr>
            <a:r>
              <a:rPr lang="en-GB" sz="1600" err="1"/>
              <a:t>Ymddiriedolaeth</a:t>
            </a:r>
            <a:r>
              <a:rPr lang="en-GB" sz="1600"/>
              <a:t> GIG </a:t>
            </a:r>
            <a:r>
              <a:rPr lang="en-GB" sz="1600" err="1"/>
              <a:t>Gwasanaethau</a:t>
            </a:r>
            <a:r>
              <a:rPr lang="en-GB" sz="1600"/>
              <a:t> </a:t>
            </a:r>
            <a:r>
              <a:rPr lang="en-GB" sz="1600" err="1"/>
              <a:t>Ambiwlans</a:t>
            </a:r>
            <a:r>
              <a:rPr lang="en-GB" sz="1600"/>
              <a:t> Cymru</a:t>
            </a: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675086" y="1466461"/>
            <a:ext cx="3756132" cy="2727000"/>
          </a:xfrm>
        </p:spPr>
        <p:txBody>
          <a:bodyPr lIns="0" tIns="0" rIns="0" bIns="0" anchor="t"/>
          <a:lstStyle/>
          <a:p>
            <a:pPr rtl="0">
              <a:spcAft>
                <a:spcPts val="600"/>
              </a:spcAft>
              <a:buFont typeface="Arial" panose="020B0604020202020204" pitchFamily="34" charset="0"/>
              <a:buChar char="•"/>
            </a:pPr>
            <a:r>
              <a:rPr lang="en-GB" sz="1600"/>
              <a:t>Qualifications Wales</a:t>
            </a:r>
          </a:p>
          <a:p>
            <a:pPr rtl="0">
              <a:spcAft>
                <a:spcPts val="600"/>
              </a:spcAft>
              <a:buFont typeface="Arial" panose="020B0604020202020204" pitchFamily="34" charset="0"/>
              <a:buChar char="•"/>
            </a:pPr>
            <a:r>
              <a:rPr lang="en-GB" sz="1600"/>
              <a:t>Social Care Wales</a:t>
            </a:r>
          </a:p>
          <a:p>
            <a:pPr rtl="0">
              <a:spcAft>
                <a:spcPts val="600"/>
              </a:spcAft>
              <a:buFont typeface="Arial" panose="020B0604020202020204" pitchFamily="34" charset="0"/>
              <a:buChar char="•"/>
            </a:pPr>
            <a:r>
              <a:rPr lang="en-GB" sz="1600"/>
              <a:t>Health Education and Improvement Wales</a:t>
            </a:r>
          </a:p>
          <a:p>
            <a:pPr rtl="0">
              <a:spcAft>
                <a:spcPts val="600"/>
              </a:spcAft>
              <a:buFont typeface="Arial" panose="020B0604020202020204" pitchFamily="34" charset="0"/>
              <a:buChar char="•"/>
            </a:pPr>
            <a:r>
              <a:rPr lang="en-GB" sz="1600"/>
              <a:t>Welsh Revenue Authority</a:t>
            </a:r>
          </a:p>
          <a:p>
            <a:pPr rtl="0">
              <a:spcAft>
                <a:spcPts val="600"/>
              </a:spcAft>
              <a:buFont typeface="Arial" panose="020B0604020202020204" pitchFamily="34" charset="0"/>
              <a:buChar char="•"/>
            </a:pPr>
            <a:r>
              <a:rPr lang="en-GB" sz="1600"/>
              <a:t>Transport for Wales</a:t>
            </a:r>
          </a:p>
          <a:p>
            <a:pPr rtl="0">
              <a:spcAft>
                <a:spcPts val="600"/>
              </a:spcAft>
              <a:buFont typeface="Arial" panose="020B0604020202020204" pitchFamily="34" charset="0"/>
              <a:buChar char="•"/>
            </a:pPr>
            <a:r>
              <a:rPr lang="en-GB" sz="1600"/>
              <a:t>Centre for Digital Public Services</a:t>
            </a:r>
          </a:p>
          <a:p>
            <a:pPr rtl="0">
              <a:spcAft>
                <a:spcPts val="600"/>
              </a:spcAft>
              <a:buFont typeface="Arial" panose="020B0604020202020204" pitchFamily="34" charset="0"/>
              <a:buChar char="•"/>
            </a:pPr>
            <a:r>
              <a:rPr lang="en-GB" sz="1600"/>
              <a:t>Digital Health and Care Wales</a:t>
            </a:r>
          </a:p>
          <a:p>
            <a:pPr rtl="0">
              <a:spcAft>
                <a:spcPts val="600"/>
              </a:spcAft>
              <a:buFont typeface="Arial" panose="020B0604020202020204" pitchFamily="34" charset="0"/>
              <a:buChar char="•"/>
            </a:pPr>
            <a:r>
              <a:rPr lang="en-GB" sz="1600"/>
              <a:t>Welsh Ambulance Services NHS Trust</a:t>
            </a:r>
          </a:p>
          <a:p>
            <a:pPr marL="285750" indent="-285750">
              <a:spcAft>
                <a:spcPts val="600"/>
              </a:spcAft>
              <a:buFont typeface="Arial" pitchFamily="2" charset="2"/>
              <a:buChar char="•"/>
            </a:pPr>
            <a:endParaRPr lang="en-GB" sz="1400"/>
          </a:p>
          <a:p>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579105" y="394543"/>
            <a:ext cx="3461050" cy="800116"/>
          </a:xfrm>
        </p:spPr>
        <p:txBody>
          <a:bodyPr/>
          <a:lstStyle/>
          <a:p>
            <a:pPr>
              <a:spcAft>
                <a:spcPts val="600"/>
              </a:spcAft>
            </a:pPr>
            <a:r>
              <a:rPr lang="cy-GB" sz="2400" b="1">
                <a:effectLst/>
                <a:ea typeface="Calibri" panose="020F0502020204030204" pitchFamily="34" charset="0"/>
                <a:cs typeface="Times New Roman" panose="02020603050405020304" pitchFamily="18" charset="0"/>
              </a:rPr>
              <a:t>Yr wyth corff newydd sy’n ddarostyngedig i’r Ddyletswydd</a:t>
            </a:r>
            <a:endParaRPr lang="cy-GB" sz="2400">
              <a:effectLst/>
              <a:ea typeface="Calibri" panose="020F0502020204030204" pitchFamily="34" charset="0"/>
              <a:cs typeface="Times New Roman" panose="02020603050405020304" pitchFamily="18" charset="0"/>
            </a:endParaRP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675086" y="180573"/>
            <a:ext cx="3756132"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800D30"/>
                </a:solidFill>
                <a:effectLst/>
                <a:uLnTx/>
                <a:uFillTx/>
                <a:latin typeface="Rockwell"/>
                <a:ea typeface="+mj-ea"/>
                <a:cs typeface="Segoe UI"/>
              </a:rPr>
              <a:t>The 8 new bodies subject to the Duty</a:t>
            </a:r>
          </a:p>
        </p:txBody>
      </p:sp>
    </p:spTree>
    <p:extLst>
      <p:ext uri="{BB962C8B-B14F-4D97-AF65-F5344CB8AC3E}">
        <p14:creationId xmlns:p14="http://schemas.microsoft.com/office/powerpoint/2010/main" val="525890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23237" y="1637475"/>
            <a:ext cx="6647051" cy="1394183"/>
          </a:xfrm>
        </p:spPr>
        <p:txBody>
          <a:bodyPr lIns="0" tIns="0" rIns="0" bIns="45720" anchor="b"/>
          <a:lstStyle/>
          <a:p>
            <a:endParaRPr lang="en-GB" b="1">
              <a:latin typeface="Rockwell"/>
              <a:cs typeface="Segoe UI"/>
            </a:endParaRPr>
          </a:p>
          <a:p>
            <a:endParaRPr lang="en-GB"/>
          </a:p>
          <a:p>
            <a:endParaRPr lang="en-GB" sz="2800">
              <a:latin typeface="Rockwell"/>
              <a:cs typeface="Segoe UI"/>
            </a:endParaRPr>
          </a:p>
          <a:p>
            <a:endParaRPr lang="en-GB" b="1"/>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309006"/>
            <a:ext cx="4642216"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endParaRPr kumimoji="0" lang="en-GB" sz="2200" b="0" i="0" u="none" strike="noStrike" kern="1200" cap="none" spc="0" normalizeH="0" baseline="0" noProof="0">
              <a:ln>
                <a:noFill/>
              </a:ln>
              <a:solidFill>
                <a:srgbClr val="FFFFFF"/>
              </a:solidFill>
              <a:effectLst/>
              <a:uLnTx/>
              <a:uFillTx/>
              <a:latin typeface="Rockwell" panose="02060603020205020403" pitchFamily="18"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B324E6B4-766C-43F5-B627-9426F910FF45}"/>
              </a:ext>
            </a:extLst>
          </p:cNvPr>
          <p:cNvSpPr txBox="1"/>
          <p:nvPr/>
        </p:nvSpPr>
        <p:spPr>
          <a:xfrm>
            <a:off x="453189" y="3631532"/>
            <a:ext cx="3856121" cy="3207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ckwell"/>
              <a:ea typeface="+mn-ea"/>
              <a:cs typeface="Segoe UI Light"/>
            </a:endParaRPr>
          </a:p>
        </p:txBody>
      </p:sp>
      <p:sp>
        <p:nvSpPr>
          <p:cNvPr id="7" name="TextBox 6">
            <a:extLst>
              <a:ext uri="{FF2B5EF4-FFF2-40B4-BE49-F238E27FC236}">
                <a16:creationId xmlns:a16="http://schemas.microsoft.com/office/drawing/2014/main" id="{B8A1FB4C-2515-C52E-8885-68589160A2CC}"/>
              </a:ext>
            </a:extLst>
          </p:cNvPr>
          <p:cNvSpPr txBox="1"/>
          <p:nvPr/>
        </p:nvSpPr>
        <p:spPr>
          <a:xfrm>
            <a:off x="6667454" y="2165279"/>
            <a:ext cx="2126397" cy="120379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The Social Partnership Duty </a:t>
            </a:r>
          </a:p>
        </p:txBody>
      </p:sp>
      <p:sp>
        <p:nvSpPr>
          <p:cNvPr id="8" name="TextBox 7">
            <a:extLst>
              <a:ext uri="{FF2B5EF4-FFF2-40B4-BE49-F238E27FC236}">
                <a16:creationId xmlns:a16="http://schemas.microsoft.com/office/drawing/2014/main" id="{55604AEA-7A46-09FD-F250-32A9B0308A5D}"/>
              </a:ext>
            </a:extLst>
          </p:cNvPr>
          <p:cNvSpPr txBox="1"/>
          <p:nvPr/>
        </p:nvSpPr>
        <p:spPr>
          <a:xfrm>
            <a:off x="351129" y="2128386"/>
            <a:ext cx="3135965" cy="1203791"/>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t" latinLnBrk="0" hangingPunct="1">
              <a:lnSpc>
                <a:spcPct val="107000"/>
              </a:lnSpc>
              <a:spcBef>
                <a:spcPts val="0"/>
              </a:spcBef>
              <a:spcAft>
                <a:spcPts val="600"/>
              </a:spcAft>
              <a:buClrTx/>
              <a:buSzTx/>
              <a:buFontTx/>
              <a:buNone/>
              <a:tabLst/>
              <a:defRPr/>
            </a:pPr>
            <a:r>
              <a:rPr kumimoji="0" lang="en-GB" sz="225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Y Ddyletswydd Partneriaeth Gymdeithasol </a:t>
            </a:r>
          </a:p>
        </p:txBody>
      </p:sp>
      <p:pic>
        <p:nvPicPr>
          <p:cNvPr id="9" name="Picture 8" descr="A purple icon with arrows pointing to people&#10;&#10;Description automatically generated">
            <a:extLst>
              <a:ext uri="{FF2B5EF4-FFF2-40B4-BE49-F238E27FC236}">
                <a16:creationId xmlns:a16="http://schemas.microsoft.com/office/drawing/2014/main" id="{8892B467-849B-9924-F4C4-8C71049A59B2}"/>
              </a:ext>
            </a:extLst>
          </p:cNvPr>
          <p:cNvPicPr>
            <a:picLocks noChangeAspect="1"/>
          </p:cNvPicPr>
          <p:nvPr/>
        </p:nvPicPr>
        <p:blipFill>
          <a:blip r:embed="rId3" cstate="print">
            <a:alphaModFix/>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3786564" y="1997406"/>
            <a:ext cx="1725343" cy="1725343"/>
          </a:xfrm>
          <a:prstGeom prst="rect">
            <a:avLst/>
          </a:prstGeom>
          <a:noFill/>
        </p:spPr>
      </p:pic>
    </p:spTree>
    <p:extLst>
      <p:ext uri="{BB962C8B-B14F-4D97-AF65-F5344CB8AC3E}">
        <p14:creationId xmlns:p14="http://schemas.microsoft.com/office/powerpoint/2010/main" val="57296201"/>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9" y="1578427"/>
            <a:ext cx="3756132" cy="2727000"/>
          </a:xfrm>
        </p:spPr>
        <p:txBody>
          <a:bodyPr lIns="0" tIns="0" rIns="0" bIns="0" anchor="t"/>
          <a:lstStyle/>
          <a:p>
            <a:pPr marL="171450" indent="-171450">
              <a:buFont typeface="Arial" pitchFamily="2" charset="2"/>
              <a:buChar char="•"/>
            </a:pPr>
            <a:r>
              <a:rPr lang="cy-GB" sz="1600">
                <a:effectLst/>
                <a:ea typeface="Calibri" panose="020F0502020204030204" pitchFamily="34" charset="0"/>
              </a:rPr>
              <a:t>O </a:t>
            </a:r>
            <a:r>
              <a:rPr lang="en-GB" sz="1600" b="1">
                <a:ea typeface="Calibri" panose="020F0502020204030204" pitchFamily="34" charset="0"/>
              </a:rPr>
              <a:t>1 </a:t>
            </a:r>
            <a:r>
              <a:rPr lang="en-GB" sz="1600" b="1" err="1">
                <a:ea typeface="Calibri" panose="020F0502020204030204" pitchFamily="34" charset="0"/>
              </a:rPr>
              <a:t>Ebrill</a:t>
            </a:r>
            <a:r>
              <a:rPr lang="en-GB" sz="1600" b="1">
                <a:ea typeface="Calibri" panose="020F0502020204030204" pitchFamily="34" charset="0"/>
              </a:rPr>
              <a:t> </a:t>
            </a:r>
            <a:r>
              <a:rPr lang="en-GB" sz="1600" b="1">
                <a:effectLst/>
                <a:ea typeface="Calibri" panose="020F0502020204030204" pitchFamily="34" charset="0"/>
              </a:rPr>
              <a:t>2024</a:t>
            </a:r>
            <a:r>
              <a:rPr lang="en-GB" sz="1600">
                <a:effectLst/>
                <a:ea typeface="Calibri" panose="020F0502020204030204" pitchFamily="34" charset="0"/>
              </a:rPr>
              <a:t>, </a:t>
            </a:r>
            <a:r>
              <a:rPr lang="en-GB" sz="1600" err="1">
                <a:effectLst/>
                <a:ea typeface="Calibri" panose="020F0502020204030204" pitchFamily="34" charset="0"/>
              </a:rPr>
              <a:t>bydd</a:t>
            </a:r>
            <a:r>
              <a:rPr lang="en-GB" sz="1600">
                <a:effectLst/>
                <a:ea typeface="Calibri" panose="020F0502020204030204" pitchFamily="34" charset="0"/>
              </a:rPr>
              <a:t> </a:t>
            </a:r>
            <a:r>
              <a:rPr lang="en-GB" sz="1600" err="1">
                <a:effectLst/>
                <a:ea typeface="Calibri" panose="020F0502020204030204" pitchFamily="34" charset="0"/>
              </a:rPr>
              <a:t>yn</a:t>
            </a:r>
            <a:r>
              <a:rPr lang="en-GB" sz="1600">
                <a:effectLst/>
                <a:ea typeface="Calibri" panose="020F0502020204030204" pitchFamily="34" charset="0"/>
              </a:rPr>
              <a:t> </a:t>
            </a:r>
            <a:r>
              <a:rPr lang="en-GB" sz="1600" err="1">
                <a:effectLst/>
                <a:ea typeface="Calibri" panose="020F0502020204030204" pitchFamily="34" charset="0"/>
              </a:rPr>
              <a:t>ofynnol</a:t>
            </a:r>
            <a:r>
              <a:rPr lang="en-GB" sz="1600">
                <a:effectLst/>
                <a:ea typeface="Calibri" panose="020F0502020204030204" pitchFamily="34" charset="0"/>
              </a:rPr>
              <a:t> </a:t>
            </a:r>
            <a:r>
              <a:rPr lang="en-GB" sz="1600" err="1">
                <a:effectLst/>
                <a:ea typeface="Calibri" panose="020F0502020204030204" pitchFamily="34" charset="0"/>
              </a:rPr>
              <a:t>i</a:t>
            </a:r>
            <a:r>
              <a:rPr lang="en-GB" sz="1600">
                <a:effectLst/>
                <a:ea typeface="Calibri" panose="020F0502020204030204" pitchFamily="34" charset="0"/>
              </a:rPr>
              <a:t> rai </a:t>
            </a:r>
            <a:r>
              <a:rPr lang="en-GB" sz="1600" err="1">
                <a:effectLst/>
                <a:ea typeface="Calibri" panose="020F0502020204030204" pitchFamily="34" charset="0"/>
              </a:rPr>
              <a:t>cyrff</a:t>
            </a:r>
            <a:r>
              <a:rPr lang="en-GB" sz="1600">
                <a:effectLst/>
                <a:ea typeface="Calibri" panose="020F0502020204030204" pitchFamily="34" charset="0"/>
              </a:rPr>
              <a:t> </a:t>
            </a:r>
            <a:r>
              <a:rPr lang="en-GB" sz="1600" err="1">
                <a:effectLst/>
                <a:ea typeface="Calibri" panose="020F0502020204030204" pitchFamily="34" charset="0"/>
              </a:rPr>
              <a:t>cyhoeddus</a:t>
            </a:r>
            <a:r>
              <a:rPr lang="en-GB" sz="1600">
                <a:effectLst/>
                <a:ea typeface="Calibri" panose="020F0502020204030204" pitchFamily="34" charset="0"/>
              </a:rPr>
              <a:t> </a:t>
            </a:r>
            <a:r>
              <a:rPr lang="cy-GB" sz="1600">
                <a:effectLst/>
                <a:ea typeface="Calibri" panose="020F0502020204030204" pitchFamily="34" charset="0"/>
              </a:rPr>
              <a:t>geisio dod i gonsensws neu gyfaddawd â'u hundebau llafur cydnabyddedig, neu, os nad oes undeb llafur cydnabyddedig, gynrychiolwyr eraill eu staff, wrth bennu </a:t>
            </a:r>
            <a:r>
              <a:rPr lang="cy-GB" sz="1600" b="1">
                <a:effectLst/>
                <a:ea typeface="Calibri" panose="020F0502020204030204" pitchFamily="34" charset="0"/>
              </a:rPr>
              <a:t>eu hamcanion o ran llesiant a chyflawni'r amcanion hynny o dan adran 3(2) o Ddeddf Llesiant Cenedlaethau'r Dyfodol (Cymru) 2015. </a:t>
            </a:r>
            <a:endParaRPr lang="en-GB" sz="1600">
              <a:effectLst/>
              <a:ea typeface="Calibri" panose="020F0502020204030204" pitchFamily="34" charset="0"/>
            </a:endParaRP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675086" y="1578427"/>
            <a:ext cx="3756132" cy="2727000"/>
          </a:xfrm>
        </p:spPr>
        <p:txBody>
          <a:bodyPr lIns="0" tIns="0" rIns="0" bIns="0" anchor="t"/>
          <a:lstStyle/>
          <a:p>
            <a:pPr marL="285750" indent="-285750">
              <a:buFont typeface="Arial" panose="020B0604020202020204" pitchFamily="34" charset="0"/>
              <a:buChar char="•"/>
            </a:pPr>
            <a:r>
              <a:rPr lang="en-GB" sz="1600"/>
              <a:t>From </a:t>
            </a:r>
            <a:r>
              <a:rPr lang="en-GB" sz="1600" b="1"/>
              <a:t>1 April 2024</a:t>
            </a:r>
            <a:r>
              <a:rPr lang="en-GB" sz="1600"/>
              <a:t>, certain public bodies will be required to seek consensus or compromise with their recognised trade unions, or where there is no recognised trade union other representatives of their staff, when setting </a:t>
            </a:r>
            <a:r>
              <a:rPr lang="en-GB" sz="1600" b="1"/>
              <a:t>their well-being objectives and delivering on those objectives under section 3(2) of the Well-being of Future Generations (Wales) Act 2015</a:t>
            </a:r>
            <a:r>
              <a:rPr lang="en-GB" sz="1600"/>
              <a:t>. </a:t>
            </a:r>
            <a:endParaRPr lang="en-GB" sz="1600" b="1"/>
          </a:p>
          <a:p>
            <a:pPr marL="285750" indent="-285750">
              <a:buFont typeface="Arial" pitchFamily="2" charset="2"/>
              <a:buChar char="•"/>
            </a:pPr>
            <a:endParaRPr lang="en-GB" sz="1400"/>
          </a:p>
          <a:p>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861939" y="618478"/>
            <a:ext cx="3321092" cy="800116"/>
          </a:xfrm>
        </p:spPr>
        <p:txBody>
          <a:bodyPr/>
          <a:lstStyle/>
          <a:p>
            <a:r>
              <a:rPr lang="cy-GB" sz="2800" b="1">
                <a:cs typeface="Arial" panose="020B0604020202020204" pitchFamily="34" charset="0"/>
              </a:rPr>
              <a:t>Y Ddyletswydd Partneriaeth Gymdeithasol </a:t>
            </a:r>
            <a:endParaRPr lang="en-GB" sz="2800">
              <a:cs typeface="Segoe UI"/>
            </a:endParaRP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960971" y="422535"/>
            <a:ext cx="3756132"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800" b="1" i="0" u="none" strike="noStrike" kern="1200" cap="none" spc="0" normalizeH="0" baseline="0" noProof="0">
                <a:ln>
                  <a:noFill/>
                </a:ln>
                <a:solidFill>
                  <a:srgbClr val="800D30"/>
                </a:solidFill>
                <a:effectLst/>
                <a:uLnTx/>
                <a:uFillTx/>
                <a:latin typeface="Rockwell"/>
                <a:ea typeface="+mj-ea"/>
                <a:cs typeface="Segoe UI"/>
              </a:rPr>
              <a:t>The Social Partnership Duty</a:t>
            </a:r>
          </a:p>
        </p:txBody>
      </p:sp>
    </p:spTree>
    <p:extLst>
      <p:ext uri="{BB962C8B-B14F-4D97-AF65-F5344CB8AC3E}">
        <p14:creationId xmlns:p14="http://schemas.microsoft.com/office/powerpoint/2010/main" val="274667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B351A4-E121-4218-AC92-87CD31A82530}"/>
              </a:ext>
            </a:extLst>
          </p:cNvPr>
          <p:cNvSpPr>
            <a:spLocks noGrp="1"/>
          </p:cNvSpPr>
          <p:nvPr>
            <p:ph sz="quarter" idx="11"/>
          </p:nvPr>
        </p:nvSpPr>
        <p:spPr>
          <a:xfrm>
            <a:off x="644418" y="1727717"/>
            <a:ext cx="3756132" cy="2727000"/>
          </a:xfrm>
        </p:spPr>
        <p:txBody>
          <a:bodyPr lIns="0" tIns="0" rIns="0" bIns="0" anchor="t"/>
          <a:lstStyle/>
          <a:p>
            <a:pPr marL="171450" indent="-171450">
              <a:buFont typeface="Arial" pitchFamily="2" charset="2"/>
              <a:buChar char="•"/>
            </a:pPr>
            <a:r>
              <a:rPr lang="en-GB" sz="2000" err="1">
                <a:latin typeface="Segoe UI"/>
                <a:cs typeface="Segoe UI"/>
              </a:rPr>
              <a:t>Pwy</a:t>
            </a:r>
            <a:r>
              <a:rPr lang="en-GB" sz="2000">
                <a:latin typeface="Segoe UI"/>
                <a:cs typeface="Segoe UI"/>
              </a:rPr>
              <a:t> </a:t>
            </a:r>
            <a:r>
              <a:rPr lang="en-GB" sz="2000" err="1">
                <a:latin typeface="Segoe UI"/>
                <a:cs typeface="Segoe UI"/>
              </a:rPr>
              <a:t>fydd</a:t>
            </a:r>
            <a:r>
              <a:rPr lang="en-GB" sz="2000">
                <a:latin typeface="Segoe UI"/>
                <a:cs typeface="Segoe UI"/>
              </a:rPr>
              <a:t> </a:t>
            </a:r>
            <a:r>
              <a:rPr lang="en-GB" sz="2000" err="1">
                <a:latin typeface="Segoe UI"/>
                <a:cs typeface="Segoe UI"/>
              </a:rPr>
              <a:t>angen</a:t>
            </a:r>
            <a:r>
              <a:rPr lang="en-GB" sz="2000">
                <a:latin typeface="Segoe UI"/>
                <a:cs typeface="Segoe UI"/>
              </a:rPr>
              <a:t> </a:t>
            </a:r>
            <a:r>
              <a:rPr lang="en-GB" sz="2000" err="1">
                <a:latin typeface="Segoe UI"/>
                <a:cs typeface="Segoe UI"/>
              </a:rPr>
              <a:t>cydymffurfio</a:t>
            </a:r>
            <a:r>
              <a:rPr lang="en-GB" sz="2000">
                <a:latin typeface="Segoe UI"/>
                <a:cs typeface="Segoe UI"/>
              </a:rPr>
              <a:t> </a:t>
            </a:r>
            <a:r>
              <a:rPr lang="en-GB" sz="2000" err="1">
                <a:latin typeface="Segoe UI"/>
                <a:cs typeface="Segoe UI"/>
              </a:rPr>
              <a:t>â’r</a:t>
            </a:r>
            <a:r>
              <a:rPr lang="en-GB" sz="2000">
                <a:latin typeface="Segoe UI"/>
                <a:cs typeface="Segoe UI"/>
              </a:rPr>
              <a:t> </a:t>
            </a:r>
            <a:r>
              <a:rPr lang="en-GB" sz="2000" err="1">
                <a:latin typeface="Segoe UI"/>
                <a:cs typeface="Segoe UI"/>
              </a:rPr>
              <a:t>Ddyletswydd</a:t>
            </a:r>
            <a:r>
              <a:rPr lang="en-GB" sz="2000">
                <a:latin typeface="Segoe UI"/>
                <a:cs typeface="Segoe UI"/>
              </a:rPr>
              <a:t>?</a:t>
            </a:r>
          </a:p>
          <a:p>
            <a:pPr marL="171450" indent="-171450">
              <a:buFont typeface="Arial" pitchFamily="2" charset="2"/>
              <a:buChar char="•"/>
            </a:pPr>
            <a:r>
              <a:rPr lang="en-GB" sz="2000" err="1">
                <a:latin typeface="Segoe UI"/>
                <a:cs typeface="Segoe UI"/>
              </a:rPr>
              <a:t>Pob</a:t>
            </a:r>
            <a:r>
              <a:rPr lang="en-GB" sz="2000">
                <a:latin typeface="Segoe UI"/>
                <a:cs typeface="Segoe UI"/>
              </a:rPr>
              <a:t> </a:t>
            </a:r>
            <a:r>
              <a:rPr lang="en-GB" sz="2000" err="1">
                <a:latin typeface="Segoe UI"/>
                <a:cs typeface="Segoe UI"/>
              </a:rPr>
              <a:t>Corff</a:t>
            </a:r>
            <a:r>
              <a:rPr lang="en-GB" sz="2000">
                <a:latin typeface="Segoe UI"/>
                <a:cs typeface="Segoe UI"/>
              </a:rPr>
              <a:t> </a:t>
            </a:r>
            <a:r>
              <a:rPr lang="en-GB" sz="2000" err="1">
                <a:latin typeface="Segoe UI"/>
                <a:cs typeface="Segoe UI"/>
              </a:rPr>
              <a:t>cyhoeddus</a:t>
            </a:r>
            <a:r>
              <a:rPr lang="en-GB" sz="2000">
                <a:latin typeface="Segoe UI"/>
                <a:cs typeface="Segoe UI"/>
              </a:rPr>
              <a:t> </a:t>
            </a:r>
            <a:r>
              <a:rPr lang="en-GB" sz="2000" err="1">
                <a:latin typeface="Segoe UI"/>
                <a:cs typeface="Segoe UI"/>
              </a:rPr>
              <a:t>Perthnasol</a:t>
            </a:r>
            <a:endParaRPr lang="en-GB" sz="2000">
              <a:latin typeface="Segoe UI"/>
              <a:cs typeface="Segoe UI"/>
            </a:endParaRPr>
          </a:p>
          <a:p>
            <a:pPr marL="171450" indent="-171450">
              <a:buFont typeface="Arial" pitchFamily="2" charset="2"/>
              <a:buChar char="•"/>
            </a:pPr>
            <a:r>
              <a:rPr lang="en-GB" sz="2000" err="1">
                <a:latin typeface="Segoe UI"/>
                <a:cs typeface="Segoe UI"/>
              </a:rPr>
              <a:t>Gweinidogion</a:t>
            </a:r>
            <a:r>
              <a:rPr lang="en-GB" sz="2000">
                <a:latin typeface="Segoe UI"/>
                <a:cs typeface="Segoe UI"/>
              </a:rPr>
              <a:t> Cymru </a:t>
            </a:r>
          </a:p>
          <a:p>
            <a:pPr marL="171450" indent="-171450">
              <a:buFont typeface="Arial" pitchFamily="2" charset="2"/>
              <a:buChar char="•"/>
            </a:pPr>
            <a:endParaRPr lang="en-GB" sz="1500">
              <a:latin typeface="Segoe UI"/>
              <a:cs typeface="Segoe UI"/>
            </a:endParaRPr>
          </a:p>
          <a:p>
            <a:pPr marL="171450" indent="-171450">
              <a:buFont typeface="Arial" pitchFamily="2" charset="2"/>
              <a:buChar char="•"/>
            </a:pPr>
            <a:endParaRPr lang="en-GB" sz="1400"/>
          </a:p>
          <a:p>
            <a:endParaRPr lang="en-GB"/>
          </a:p>
        </p:txBody>
      </p:sp>
      <p:sp>
        <p:nvSpPr>
          <p:cNvPr id="4" name="Content Placeholder 3">
            <a:extLst>
              <a:ext uri="{FF2B5EF4-FFF2-40B4-BE49-F238E27FC236}">
                <a16:creationId xmlns:a16="http://schemas.microsoft.com/office/drawing/2014/main" id="{CE58DDEA-148E-4A12-A522-83A25F4F372E}"/>
              </a:ext>
            </a:extLst>
          </p:cNvPr>
          <p:cNvSpPr>
            <a:spLocks noGrp="1"/>
          </p:cNvSpPr>
          <p:nvPr>
            <p:ph sz="quarter" idx="12"/>
          </p:nvPr>
        </p:nvSpPr>
        <p:spPr>
          <a:xfrm>
            <a:off x="4572000" y="1727717"/>
            <a:ext cx="2967135" cy="2727000"/>
          </a:xfrm>
        </p:spPr>
        <p:txBody>
          <a:bodyPr lIns="0" tIns="0" rIns="0" bIns="0" anchor="t"/>
          <a:lstStyle/>
          <a:p>
            <a:pPr marL="285750" indent="-285750">
              <a:buFont typeface="Arial" pitchFamily="2" charset="2"/>
              <a:buChar char="•"/>
            </a:pPr>
            <a:r>
              <a:rPr lang="en-GB" sz="2000"/>
              <a:t>Who needs to comply with the Duty?</a:t>
            </a:r>
          </a:p>
          <a:p>
            <a:pPr marL="285750" indent="-285750">
              <a:buFont typeface="Arial" pitchFamily="2" charset="2"/>
              <a:buChar char="•"/>
            </a:pPr>
            <a:r>
              <a:rPr lang="en-GB" sz="2000"/>
              <a:t>All in-scope Public Bodies</a:t>
            </a:r>
          </a:p>
          <a:p>
            <a:pPr marL="285750" indent="-285750">
              <a:buFont typeface="Arial" pitchFamily="2" charset="2"/>
              <a:buChar char="•"/>
            </a:pPr>
            <a:r>
              <a:rPr lang="en-GB" sz="2000"/>
              <a:t>Welsh Ministers </a:t>
            </a:r>
          </a:p>
          <a:p>
            <a:pPr marL="285750" indent="-285750">
              <a:buFont typeface="Arial" pitchFamily="2" charset="2"/>
              <a:buChar char="•"/>
            </a:pPr>
            <a:endParaRPr lang="en-GB" sz="1400"/>
          </a:p>
          <a:p>
            <a:endParaRPr lang="en-GB"/>
          </a:p>
        </p:txBody>
      </p:sp>
      <p:sp>
        <p:nvSpPr>
          <p:cNvPr id="2" name="Title 1">
            <a:extLst>
              <a:ext uri="{FF2B5EF4-FFF2-40B4-BE49-F238E27FC236}">
                <a16:creationId xmlns:a16="http://schemas.microsoft.com/office/drawing/2014/main" id="{5A22360F-B202-45AD-B7F5-14196D20478E}"/>
              </a:ext>
            </a:extLst>
          </p:cNvPr>
          <p:cNvSpPr>
            <a:spLocks noGrp="1"/>
          </p:cNvSpPr>
          <p:nvPr>
            <p:ph type="title"/>
          </p:nvPr>
        </p:nvSpPr>
        <p:spPr>
          <a:xfrm>
            <a:off x="815868" y="597793"/>
            <a:ext cx="3302431" cy="800116"/>
          </a:xfrm>
        </p:spPr>
        <p:txBody>
          <a:bodyPr/>
          <a:lstStyle/>
          <a:p>
            <a:r>
              <a:rPr lang="en-GB" sz="3200" b="1" err="1">
                <a:latin typeface="Rockwell"/>
                <a:cs typeface="Segoe UI"/>
              </a:rPr>
              <a:t>Crynodeb</a:t>
            </a:r>
            <a:r>
              <a:rPr lang="en-GB" sz="3200" b="1">
                <a:latin typeface="Rockwell"/>
                <a:cs typeface="Segoe UI"/>
              </a:rPr>
              <a:t> o’r </a:t>
            </a:r>
            <a:r>
              <a:rPr lang="en-GB" sz="3200" b="1" err="1">
                <a:latin typeface="Rockwell"/>
                <a:cs typeface="Segoe UI"/>
              </a:rPr>
              <a:t>Ddyletswydd</a:t>
            </a:r>
            <a:r>
              <a:rPr lang="en-GB" sz="3200" b="1">
                <a:latin typeface="Rockwell"/>
                <a:cs typeface="Segoe UI"/>
              </a:rPr>
              <a:t> </a:t>
            </a:r>
          </a:p>
        </p:txBody>
      </p:sp>
      <p:sp>
        <p:nvSpPr>
          <p:cNvPr id="5" name="Title 1">
            <a:extLst>
              <a:ext uri="{FF2B5EF4-FFF2-40B4-BE49-F238E27FC236}">
                <a16:creationId xmlns:a16="http://schemas.microsoft.com/office/drawing/2014/main" id="{D3749BDE-5D2F-2EFF-207A-691A270EFF27}"/>
              </a:ext>
            </a:extLst>
          </p:cNvPr>
          <p:cNvSpPr txBox="1">
            <a:spLocks/>
          </p:cNvSpPr>
          <p:nvPr/>
        </p:nvSpPr>
        <p:spPr bwMode="auto">
          <a:xfrm>
            <a:off x="4842587" y="598427"/>
            <a:ext cx="3756132"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3200" b="1" i="0" u="none" strike="noStrike" kern="1200" cap="none" spc="0" normalizeH="0" baseline="0" noProof="0">
                <a:ln>
                  <a:noFill/>
                </a:ln>
                <a:solidFill>
                  <a:srgbClr val="800D30"/>
                </a:solidFill>
                <a:effectLst/>
                <a:uLnTx/>
                <a:uFillTx/>
                <a:latin typeface="Rockwell"/>
                <a:ea typeface="+mj-ea"/>
                <a:cs typeface="Segoe UI"/>
              </a:rPr>
              <a:t>Summary of the Duty </a:t>
            </a:r>
          </a:p>
        </p:txBody>
      </p:sp>
    </p:spTree>
    <p:extLst>
      <p:ext uri="{BB962C8B-B14F-4D97-AF65-F5344CB8AC3E}">
        <p14:creationId xmlns:p14="http://schemas.microsoft.com/office/powerpoint/2010/main" val="1482680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23237" y="1637475"/>
            <a:ext cx="6647051" cy="1394183"/>
          </a:xfrm>
        </p:spPr>
        <p:txBody>
          <a:bodyPr lIns="0" tIns="0" rIns="0" bIns="45720" anchor="b"/>
          <a:lstStyle/>
          <a:p>
            <a:endParaRPr lang="en-GB" b="1">
              <a:latin typeface="Rockwell"/>
              <a:cs typeface="Segoe UI"/>
            </a:endParaRPr>
          </a:p>
          <a:p>
            <a:endParaRPr lang="en-GB"/>
          </a:p>
          <a:p>
            <a:endParaRPr lang="en-GB" sz="2800">
              <a:latin typeface="Rockwell"/>
              <a:cs typeface="Segoe UI"/>
            </a:endParaRPr>
          </a:p>
          <a:p>
            <a:endParaRPr lang="en-GB" b="1"/>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309006"/>
            <a:ext cx="4642216" cy="90371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endParaRPr kumimoji="0" lang="en-GB" sz="2200" b="0" i="0" u="none" strike="noStrike" kern="1200" cap="none" spc="0" normalizeH="0" baseline="0" noProof="0">
              <a:ln>
                <a:noFill/>
              </a:ln>
              <a:solidFill>
                <a:srgbClr val="FFFFFF"/>
              </a:solidFill>
              <a:effectLst/>
              <a:uLnTx/>
              <a:uFillTx/>
              <a:latin typeface="Rockwell" panose="02060603020205020403" pitchFamily="18"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B324E6B4-766C-43F5-B627-9426F910FF45}"/>
              </a:ext>
            </a:extLst>
          </p:cNvPr>
          <p:cNvSpPr txBox="1"/>
          <p:nvPr/>
        </p:nvSpPr>
        <p:spPr>
          <a:xfrm>
            <a:off x="453189" y="3631532"/>
            <a:ext cx="3856121" cy="320729"/>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378" rtl="0" eaLnBrk="1" fontAlgn="auto" latinLnBrk="0" hangingPunct="1">
              <a:lnSpc>
                <a:spcPct val="113000"/>
              </a:lnSpc>
              <a:spcBef>
                <a:spcPts val="0"/>
              </a:spcBef>
              <a:spcAft>
                <a:spcPts val="60"/>
              </a:spcAft>
              <a:buClrTx/>
              <a:buSzTx/>
              <a:buFontTx/>
              <a:buNone/>
              <a:tabLst/>
              <a:defRPr/>
            </a:pPr>
            <a:endParaRPr kumimoji="0" lang="en-GB" sz="2000" b="0" i="0" u="none" strike="noStrike" kern="1200" cap="none" spc="0" normalizeH="0" baseline="0" noProof="0">
              <a:ln>
                <a:noFill/>
              </a:ln>
              <a:solidFill>
                <a:srgbClr val="FFFFFF"/>
              </a:solidFill>
              <a:effectLst/>
              <a:uLnTx/>
              <a:uFillTx/>
              <a:latin typeface="Rockwell"/>
              <a:ea typeface="+mn-ea"/>
              <a:cs typeface="Segoe UI Light"/>
            </a:endParaRPr>
          </a:p>
        </p:txBody>
      </p:sp>
      <p:sp>
        <p:nvSpPr>
          <p:cNvPr id="2" name="Title 1">
            <a:extLst>
              <a:ext uri="{FF2B5EF4-FFF2-40B4-BE49-F238E27FC236}">
                <a16:creationId xmlns:a16="http://schemas.microsoft.com/office/drawing/2014/main" id="{172E4D52-24F5-3FCD-356A-EF3A44A6B388}"/>
              </a:ext>
            </a:extLst>
          </p:cNvPr>
          <p:cNvSpPr txBox="1">
            <a:spLocks/>
          </p:cNvSpPr>
          <p:nvPr/>
        </p:nvSpPr>
        <p:spPr>
          <a:xfrm>
            <a:off x="711380" y="1755396"/>
            <a:ext cx="5652097" cy="1876136"/>
          </a:xfrm>
          <a:prstGeom prst="rect">
            <a:avLst/>
          </a:prstGeom>
        </p:spPr>
        <p:txBody>
          <a:bodyPr vert="horz" lIns="68580" tIns="34291" rIns="68580" bIns="34291" rtlCol="0" anchor="b">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151" b="1" i="0" u="none" strike="noStrike" kern="1200" cap="none" spc="0" normalizeH="0" baseline="0" noProof="0">
                <a:ln>
                  <a:noFill/>
                </a:ln>
                <a:solidFill>
                  <a:srgbClr val="85378D"/>
                </a:solidFill>
                <a:effectLst/>
                <a:uLnTx/>
                <a:uFillTx/>
                <a:latin typeface="Arial" panose="020B0604020202020204" pitchFamily="34" charset="0"/>
                <a:ea typeface="+mn-ea"/>
                <a:cs typeface="Arial" panose="020B0604020202020204" pitchFamily="34" charset="0"/>
              </a:rPr>
              <a:t> </a:t>
            </a:r>
            <a:r>
              <a:rPr kumimoji="0" lang="en-GB" sz="3600" b="1" i="0" u="none" strike="noStrike" kern="1200" cap="none" spc="0" normalizeH="0" baseline="0" noProof="0" err="1">
                <a:ln>
                  <a:noFill/>
                </a:ln>
                <a:solidFill>
                  <a:srgbClr val="FFFFFF"/>
                </a:solidFill>
                <a:effectLst/>
                <a:uLnTx/>
                <a:uFillTx/>
                <a:latin typeface="Rockwell" panose="02060603020205020403" pitchFamily="18" charset="0"/>
                <a:ea typeface="+mn-ea"/>
                <a:cs typeface="Arial" panose="020B0604020202020204" pitchFamily="34" charset="0"/>
              </a:rPr>
              <a:t>Unrhyw</a:t>
            </a:r>
            <a:r>
              <a:rPr kumimoji="0" lang="en-GB" sz="360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 </a:t>
            </a:r>
            <a:r>
              <a:rPr kumimoji="0" lang="en-GB" sz="3600" b="1" i="0" u="none" strike="noStrike" kern="1200" cap="none" spc="0" normalizeH="0" baseline="0" noProof="0" err="1">
                <a:ln>
                  <a:noFill/>
                </a:ln>
                <a:solidFill>
                  <a:srgbClr val="FFFFFF"/>
                </a:solidFill>
                <a:effectLst/>
                <a:uLnTx/>
                <a:uFillTx/>
                <a:latin typeface="Rockwell" panose="02060603020205020403" pitchFamily="18" charset="0"/>
                <a:ea typeface="+mn-ea"/>
                <a:cs typeface="Arial" panose="020B0604020202020204" pitchFamily="34" charset="0"/>
              </a:rPr>
              <a:t>gwestiynau</a:t>
            </a:r>
            <a:r>
              <a:rPr kumimoji="0" lang="en-GB" sz="3600" b="1" i="0" u="none" strike="noStrike" kern="1200" cap="none" spc="0" normalizeH="0" baseline="0" noProof="0">
                <a:ln>
                  <a:noFill/>
                </a:ln>
                <a:solidFill>
                  <a:srgbClr val="FFFFFF"/>
                </a:solidFill>
                <a:effectLst/>
                <a:uLnTx/>
                <a:uFillTx/>
                <a:latin typeface="Rockwell" panose="02060603020205020403" pitchFamily="18" charset="0"/>
                <a:ea typeface="+mn-ea"/>
                <a:cs typeface="Arial" panose="020B0604020202020204" pitchFamily="34" charset="0"/>
              </a:rPr>
              <a:t>?
 Any questions?</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3151" b="1" i="0" u="none" strike="noStrike" kern="1200" cap="none" spc="0" normalizeH="0" baseline="0" noProof="0">
              <a:ln>
                <a:noFill/>
              </a:ln>
              <a:solidFill>
                <a:srgbClr val="85378D"/>
              </a:solidFill>
              <a:effectLst/>
              <a:uLnTx/>
              <a:uFillTx/>
              <a:latin typeface="Arial" panose="020B0604020202020204" pitchFamily="34" charset="0"/>
              <a:ea typeface="+mn-ea"/>
              <a:cs typeface="Arial" panose="020B0604020202020204" pitchFamily="34" charset="0"/>
            </a:endParaRPr>
          </a:p>
        </p:txBody>
      </p:sp>
      <p:pic>
        <p:nvPicPr>
          <p:cNvPr id="4" name="Graphic 3" descr="Questions with solid fill">
            <a:extLst>
              <a:ext uri="{FF2B5EF4-FFF2-40B4-BE49-F238E27FC236}">
                <a16:creationId xmlns:a16="http://schemas.microsoft.com/office/drawing/2014/main" id="{9394404D-6779-7002-7B5C-E468E4A5BBB6}"/>
              </a:ext>
            </a:extLst>
          </p:cNvPr>
          <p:cNvPicPr>
            <a:picLocks noChangeAspect="1"/>
          </p:cNvPicPr>
          <p:nvPr/>
        </p:nvPicPr>
        <p:blipFill>
          <a:blip r:embed="rId3">
            <a:biLevel thresh="25000"/>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45518" y="1458416"/>
            <a:ext cx="1752300" cy="1752300"/>
          </a:xfrm>
          <a:prstGeom prst="rect">
            <a:avLst/>
          </a:prstGeom>
        </p:spPr>
      </p:pic>
    </p:spTree>
    <p:extLst>
      <p:ext uri="{BB962C8B-B14F-4D97-AF65-F5344CB8AC3E}">
        <p14:creationId xmlns:p14="http://schemas.microsoft.com/office/powerpoint/2010/main" val="297517110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EF694416-7217-6554-4712-6EF8A0482F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7160" y="504771"/>
            <a:ext cx="5963920" cy="3532136"/>
          </a:xfrm>
          <a:prstGeom prst="rect">
            <a:avLst/>
          </a:prstGeom>
        </p:spPr>
      </p:pic>
    </p:spTree>
    <p:extLst>
      <p:ext uri="{BB962C8B-B14F-4D97-AF65-F5344CB8AC3E}">
        <p14:creationId xmlns:p14="http://schemas.microsoft.com/office/powerpoint/2010/main" val="673934204"/>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1" descr="&lt;TITLE&gt;{71.22047,448.3887,82.72717,133.6836}">
            <a:extLst>
              <a:ext uri="{FF2B5EF4-FFF2-40B4-BE49-F238E27FC236}">
                <a16:creationId xmlns:a16="http://schemas.microsoft.com/office/drawing/2014/main" id="{6E231707-CC53-4C36-AA16-5D6C2F4E0445}"/>
              </a:ext>
            </a:extLst>
          </p:cNvPr>
          <p:cNvSpPr txBox="1">
            <a:spLocks/>
          </p:cNvSpPr>
          <p:nvPr/>
        </p:nvSpPr>
        <p:spPr>
          <a:xfrm>
            <a:off x="485095" y="128036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err="1">
                <a:ln>
                  <a:noFill/>
                </a:ln>
                <a:solidFill>
                  <a:srgbClr val="FFFFFF"/>
                </a:solidFill>
                <a:effectLst/>
                <a:uLnTx/>
                <a:uFillTx/>
                <a:latin typeface="Rockwell"/>
                <a:ea typeface="+mj-ea"/>
                <a:cs typeface="Segoe UI"/>
              </a:rPr>
              <a:t>Egwyl</a:t>
            </a:r>
            <a:endParaRPr kumimoji="0" lang="en-GB" sz="3600" b="1" i="0" u="none" strike="noStrike" kern="1200" cap="none" spc="0" normalizeH="0" baseline="0" noProof="0" dirty="0">
              <a:ln>
                <a:noFill/>
              </a:ln>
              <a:solidFill>
                <a:srgbClr val="FFFFFF"/>
              </a:solidFill>
              <a:effectLst/>
              <a:uLnTx/>
              <a:uFillTx/>
              <a:latin typeface="Rockwell"/>
              <a:ea typeface="+mj-ea"/>
              <a:cs typeface="Segoe UI"/>
            </a:endParaRPr>
          </a:p>
        </p:txBody>
      </p:sp>
      <p:sp>
        <p:nvSpPr>
          <p:cNvPr id="11" name="Title 21" descr="&lt;TITLE&gt;{71.22047,448.3887,82.72717,133.6836}">
            <a:extLst>
              <a:ext uri="{FF2B5EF4-FFF2-40B4-BE49-F238E27FC236}">
                <a16:creationId xmlns:a16="http://schemas.microsoft.com/office/drawing/2014/main" id="{177F5815-4CAE-4FD4-9B62-C0A8A2EBA5C0}"/>
              </a:ext>
            </a:extLst>
          </p:cNvPr>
          <p:cNvSpPr txBox="1">
            <a:spLocks/>
          </p:cNvSpPr>
          <p:nvPr/>
        </p:nvSpPr>
        <p:spPr>
          <a:xfrm>
            <a:off x="485095" y="2818220"/>
            <a:ext cx="5735595" cy="1261954"/>
          </a:xfrm>
          <a:prstGeom prst="rect">
            <a:avLst/>
          </a:prstGeom>
        </p:spPr>
        <p:txBody>
          <a:bodyPr lIns="0" tIns="0" rIns="0" bIns="0"/>
          <a:lstStyle>
            <a:lvl1pPr algn="l" defTabSz="914378" rtl="0" eaLnBrk="1" latinLnBrk="0" hangingPunct="1">
              <a:spcBef>
                <a:spcPct val="0"/>
              </a:spcBef>
              <a:buNone/>
              <a:defRPr sz="2000" b="1" kern="1200" cap="none" baseline="0">
                <a:solidFill>
                  <a:schemeClr val="accent2"/>
                </a:solidFill>
                <a:latin typeface="+mj-lt"/>
                <a:ea typeface="+mj-ea"/>
                <a:cs typeface="+mj-cs"/>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3600" b="1" i="0" u="none" strike="noStrike" kern="1200" cap="none" spc="0" normalizeH="0" baseline="0" noProof="0" dirty="0">
                <a:ln>
                  <a:noFill/>
                </a:ln>
                <a:solidFill>
                  <a:srgbClr val="FFFFFF"/>
                </a:solidFill>
                <a:effectLst/>
                <a:uLnTx/>
                <a:uFillTx/>
                <a:latin typeface="Rockwell"/>
                <a:ea typeface="+mj-ea"/>
                <a:cs typeface="Segoe UI"/>
              </a:rPr>
              <a:t>Break</a:t>
            </a:r>
            <a:endParaRPr kumimoji="0" lang="en-GB" sz="2800" b="1" i="0" u="none" strike="noStrike" kern="1200" cap="none" spc="0" normalizeH="0" baseline="0" noProof="0" dirty="0">
              <a:ln>
                <a:noFill/>
              </a:ln>
              <a:solidFill>
                <a:srgbClr val="FFFFFF"/>
              </a:solidFill>
              <a:effectLst/>
              <a:uLnTx/>
              <a:uFillTx/>
              <a:latin typeface="Rockwell"/>
              <a:ea typeface="+mj-ea"/>
              <a:cs typeface="Segoe UI"/>
            </a:endParaRPr>
          </a:p>
        </p:txBody>
      </p:sp>
    </p:spTree>
    <p:extLst>
      <p:ext uri="{BB962C8B-B14F-4D97-AF65-F5344CB8AC3E}">
        <p14:creationId xmlns:p14="http://schemas.microsoft.com/office/powerpoint/2010/main" val="400840697"/>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2AC98-8F4A-A002-FEDA-2D0C617B145D}"/>
              </a:ext>
            </a:extLst>
          </p:cNvPr>
          <p:cNvSpPr>
            <a:spLocks noGrp="1"/>
          </p:cNvSpPr>
          <p:nvPr>
            <p:ph type="title" idx="4294967295"/>
          </p:nvPr>
        </p:nvSpPr>
        <p:spPr>
          <a:xfrm>
            <a:off x="0" y="-319427"/>
            <a:ext cx="7886700" cy="260279"/>
          </a:xfrm>
        </p:spPr>
        <p:txBody>
          <a:bodyPr>
            <a:normAutofit fontScale="90000"/>
          </a:bodyPr>
          <a:lstStyle/>
          <a:p>
            <a:r>
              <a:rPr lang="en-GB" sz="1500"/>
              <a:t>Intro Slide Title 1</a:t>
            </a:r>
          </a:p>
        </p:txBody>
      </p:sp>
      <p:sp>
        <p:nvSpPr>
          <p:cNvPr id="14" name="Text Placeholder 13">
            <a:extLst>
              <a:ext uri="{FF2B5EF4-FFF2-40B4-BE49-F238E27FC236}">
                <a16:creationId xmlns:a16="http://schemas.microsoft.com/office/drawing/2014/main" id="{BCD67DD9-3DAA-313B-8305-6C266ED950EB}"/>
              </a:ext>
            </a:extLst>
          </p:cNvPr>
          <p:cNvSpPr>
            <a:spLocks noGrp="1"/>
          </p:cNvSpPr>
          <p:nvPr>
            <p:ph type="body" sz="quarter" idx="11"/>
          </p:nvPr>
        </p:nvSpPr>
        <p:spPr/>
        <p:txBody>
          <a:bodyPr/>
          <a:lstStyle/>
          <a:p>
            <a:r>
              <a:rPr lang="en-GB" sz="2800" dirty="0"/>
              <a:t>Wales TUC ULR Network &amp; Open University</a:t>
            </a:r>
          </a:p>
        </p:txBody>
      </p:sp>
      <p:sp>
        <p:nvSpPr>
          <p:cNvPr id="15" name="Text Placeholder 14">
            <a:extLst>
              <a:ext uri="{FF2B5EF4-FFF2-40B4-BE49-F238E27FC236}">
                <a16:creationId xmlns:a16="http://schemas.microsoft.com/office/drawing/2014/main" id="{E81A18EA-A9B5-381F-97C4-750E9537808C}"/>
              </a:ext>
            </a:extLst>
          </p:cNvPr>
          <p:cNvSpPr>
            <a:spLocks noGrp="1"/>
          </p:cNvSpPr>
          <p:nvPr>
            <p:ph type="body" sz="quarter" idx="12"/>
          </p:nvPr>
        </p:nvSpPr>
        <p:spPr/>
        <p:txBody>
          <a:bodyPr/>
          <a:lstStyle/>
          <a:p>
            <a:r>
              <a:rPr lang="en-GB" dirty="0"/>
              <a:t>Learn with your union</a:t>
            </a:r>
          </a:p>
        </p:txBody>
      </p:sp>
      <p:sp>
        <p:nvSpPr>
          <p:cNvPr id="16" name="Text Placeholder 15">
            <a:extLst>
              <a:ext uri="{FF2B5EF4-FFF2-40B4-BE49-F238E27FC236}">
                <a16:creationId xmlns:a16="http://schemas.microsoft.com/office/drawing/2014/main" id="{91E9862C-F9C6-300D-C161-CC5F2057C191}"/>
              </a:ext>
            </a:extLst>
          </p:cNvPr>
          <p:cNvSpPr>
            <a:spLocks noGrp="1"/>
          </p:cNvSpPr>
          <p:nvPr>
            <p:ph type="body" sz="quarter" idx="13"/>
          </p:nvPr>
        </p:nvSpPr>
        <p:spPr/>
        <p:txBody>
          <a:bodyPr/>
          <a:lstStyle/>
          <a:p>
            <a:r>
              <a:rPr lang="en-GB" dirty="0"/>
              <a:t>Sam Forde</a:t>
            </a:r>
          </a:p>
        </p:txBody>
      </p:sp>
      <p:sp>
        <p:nvSpPr>
          <p:cNvPr id="17" name="Text Placeholder 16">
            <a:extLst>
              <a:ext uri="{FF2B5EF4-FFF2-40B4-BE49-F238E27FC236}">
                <a16:creationId xmlns:a16="http://schemas.microsoft.com/office/drawing/2014/main" id="{ACCCC83C-A3BB-829E-51E0-D71CBA10B1EE}"/>
              </a:ext>
            </a:extLst>
          </p:cNvPr>
          <p:cNvSpPr>
            <a:spLocks noGrp="1"/>
          </p:cNvSpPr>
          <p:nvPr>
            <p:ph type="body" sz="quarter" idx="14"/>
          </p:nvPr>
        </p:nvSpPr>
        <p:spPr/>
        <p:txBody>
          <a:bodyPr/>
          <a:lstStyle/>
          <a:p>
            <a:r>
              <a:rPr lang="en-GB" dirty="0"/>
              <a:t>Partnerships Manager</a:t>
            </a:r>
          </a:p>
        </p:txBody>
      </p:sp>
      <p:sp>
        <p:nvSpPr>
          <p:cNvPr id="18" name="Text Placeholder 17">
            <a:extLst>
              <a:ext uri="{FF2B5EF4-FFF2-40B4-BE49-F238E27FC236}">
                <a16:creationId xmlns:a16="http://schemas.microsoft.com/office/drawing/2014/main" id="{7C582E8A-5AC5-EBB0-D16B-4437F42A33D5}"/>
              </a:ext>
            </a:extLst>
          </p:cNvPr>
          <p:cNvSpPr>
            <a:spLocks noGrp="1"/>
          </p:cNvSpPr>
          <p:nvPr>
            <p:ph type="body" sz="quarter" idx="15"/>
          </p:nvPr>
        </p:nvSpPr>
        <p:spPr/>
        <p:txBody>
          <a:bodyPr/>
          <a:lstStyle/>
          <a:p>
            <a:r>
              <a:rPr lang="en-GB" dirty="0"/>
              <a:t>3.11.23</a:t>
            </a:r>
          </a:p>
        </p:txBody>
      </p:sp>
      <p:pic>
        <p:nvPicPr>
          <p:cNvPr id="3078" name="Picture 6" descr="A person looking at the camera&#10;&#10;Description automatically generated">
            <a:extLst>
              <a:ext uri="{FF2B5EF4-FFF2-40B4-BE49-F238E27FC236}">
                <a16:creationId xmlns:a16="http://schemas.microsoft.com/office/drawing/2014/main" id="{40C52231-AC62-E85B-4773-54FC0E955CC6}"/>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t="-10953" b="27040"/>
          <a:stretch/>
        </p:blipFill>
        <p:spPr bwMode="auto">
          <a:xfrm>
            <a:off x="4627660" y="104027"/>
            <a:ext cx="4420727" cy="2617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8956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E5252C-BE0B-EF1C-2E54-8B4D296C0567}"/>
              </a:ext>
            </a:extLst>
          </p:cNvPr>
          <p:cNvSpPr>
            <a:spLocks noGrp="1"/>
          </p:cNvSpPr>
          <p:nvPr>
            <p:ph type="body" sz="quarter" idx="21"/>
          </p:nvPr>
        </p:nvSpPr>
        <p:spPr/>
        <p:txBody>
          <a:bodyPr/>
          <a:lstStyle/>
          <a:p>
            <a:r>
              <a:rPr lang="en-GB" dirty="0"/>
              <a:t>** NEW WEBSITE ***</a:t>
            </a:r>
          </a:p>
          <a:p>
            <a:r>
              <a:rPr lang="en-GB" dirty="0"/>
              <a:t>Wales TUC in partnership with The Open University in Wales</a:t>
            </a:r>
          </a:p>
        </p:txBody>
      </p:sp>
      <p:pic>
        <p:nvPicPr>
          <p:cNvPr id="1026" name="Picture 2" descr="A person looking at the camera&#10;&#10;Description automatically generated">
            <a:extLst>
              <a:ext uri="{FF2B5EF4-FFF2-40B4-BE49-F238E27FC236}">
                <a16:creationId xmlns:a16="http://schemas.microsoft.com/office/drawing/2014/main" id="{C0BEE54D-DE97-D030-9A37-5BED0292313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69605" y="1700936"/>
            <a:ext cx="3916888" cy="27294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4ABBB75-5FA1-0021-9042-C73328D863A6}"/>
              </a:ext>
            </a:extLst>
          </p:cNvPr>
          <p:cNvPicPr>
            <a:picLocks noChangeAspect="1"/>
          </p:cNvPicPr>
          <p:nvPr/>
        </p:nvPicPr>
        <p:blipFill>
          <a:blip r:embed="rId4"/>
          <a:stretch>
            <a:fillRect/>
          </a:stretch>
        </p:blipFill>
        <p:spPr>
          <a:xfrm>
            <a:off x="310436" y="2073806"/>
            <a:ext cx="1704948" cy="1704948"/>
          </a:xfrm>
          <a:prstGeom prst="rect">
            <a:avLst/>
          </a:prstGeom>
        </p:spPr>
      </p:pic>
      <p:pic>
        <p:nvPicPr>
          <p:cNvPr id="13" name="Picture 12">
            <a:extLst>
              <a:ext uri="{FF2B5EF4-FFF2-40B4-BE49-F238E27FC236}">
                <a16:creationId xmlns:a16="http://schemas.microsoft.com/office/drawing/2014/main" id="{F2E6E81D-3186-AAF4-3E73-1DB91BF87963}"/>
              </a:ext>
            </a:extLst>
          </p:cNvPr>
          <p:cNvPicPr>
            <a:picLocks noChangeAspect="1"/>
          </p:cNvPicPr>
          <p:nvPr/>
        </p:nvPicPr>
        <p:blipFill>
          <a:blip r:embed="rId5"/>
          <a:stretch>
            <a:fillRect/>
          </a:stretch>
        </p:blipFill>
        <p:spPr>
          <a:xfrm>
            <a:off x="2548334" y="2073806"/>
            <a:ext cx="1704948" cy="1704948"/>
          </a:xfrm>
          <a:prstGeom prst="rect">
            <a:avLst/>
          </a:prstGeom>
        </p:spPr>
      </p:pic>
      <p:sp>
        <p:nvSpPr>
          <p:cNvPr id="14" name="TextBox 13">
            <a:extLst>
              <a:ext uri="{FF2B5EF4-FFF2-40B4-BE49-F238E27FC236}">
                <a16:creationId xmlns:a16="http://schemas.microsoft.com/office/drawing/2014/main" id="{B667730D-4DDB-DB65-E057-7BC3A6DB1ACE}"/>
              </a:ext>
            </a:extLst>
          </p:cNvPr>
          <p:cNvSpPr txBox="1"/>
          <p:nvPr/>
        </p:nvSpPr>
        <p:spPr>
          <a:xfrm>
            <a:off x="310436" y="3891337"/>
            <a:ext cx="1704948" cy="507831"/>
          </a:xfrm>
          <a:prstGeom prst="rect">
            <a:avLst/>
          </a:prstGeom>
          <a:noFill/>
        </p:spPr>
        <p:txBody>
          <a:bodyPr wrap="square" rtlCol="0">
            <a:spAutoFit/>
          </a:bodyPr>
          <a:lstStyle/>
          <a:p>
            <a:pPr defTabSz="685800"/>
            <a:r>
              <a:rPr lang="en-GB" sz="1350" dirty="0">
                <a:solidFill>
                  <a:srgbClr val="060645"/>
                </a:solidFill>
                <a:latin typeface="Poppins"/>
              </a:rPr>
              <a:t>English registration form</a:t>
            </a:r>
          </a:p>
        </p:txBody>
      </p:sp>
      <p:sp>
        <p:nvSpPr>
          <p:cNvPr id="15" name="TextBox 14">
            <a:extLst>
              <a:ext uri="{FF2B5EF4-FFF2-40B4-BE49-F238E27FC236}">
                <a16:creationId xmlns:a16="http://schemas.microsoft.com/office/drawing/2014/main" id="{E054CA29-8885-34F2-A45A-3A9B2C1BFE59}"/>
              </a:ext>
            </a:extLst>
          </p:cNvPr>
          <p:cNvSpPr txBox="1"/>
          <p:nvPr/>
        </p:nvSpPr>
        <p:spPr>
          <a:xfrm>
            <a:off x="2548335" y="3891337"/>
            <a:ext cx="1866985" cy="507831"/>
          </a:xfrm>
          <a:prstGeom prst="rect">
            <a:avLst/>
          </a:prstGeom>
          <a:noFill/>
        </p:spPr>
        <p:txBody>
          <a:bodyPr wrap="square" rtlCol="0">
            <a:spAutoFit/>
          </a:bodyPr>
          <a:lstStyle/>
          <a:p>
            <a:pPr defTabSz="685800"/>
            <a:r>
              <a:rPr lang="en-GB" sz="1350" dirty="0">
                <a:solidFill>
                  <a:srgbClr val="060645"/>
                </a:solidFill>
                <a:latin typeface="Poppins"/>
              </a:rPr>
              <a:t>Welsh registration form</a:t>
            </a:r>
          </a:p>
        </p:txBody>
      </p:sp>
    </p:spTree>
    <p:extLst>
      <p:ext uri="{BB962C8B-B14F-4D97-AF65-F5344CB8AC3E}">
        <p14:creationId xmlns:p14="http://schemas.microsoft.com/office/powerpoint/2010/main" val="2063448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3"/>
            <a:extLst>
              <a:ext uri="{FF2B5EF4-FFF2-40B4-BE49-F238E27FC236}">
                <a16:creationId xmlns:a16="http://schemas.microsoft.com/office/drawing/2014/main" id="{E1B3BB1B-C31B-44BA-9747-B9FBB0D4E5E4}"/>
              </a:ext>
            </a:extLst>
          </p:cNvPr>
          <p:cNvPicPr>
            <a:picLocks noChangeAspect="1"/>
          </p:cNvPicPr>
          <p:nvPr/>
        </p:nvPicPr>
        <p:blipFill rotWithShape="1">
          <a:blip r:embed="rId4"/>
          <a:srcRect l="16411" r="20093" b="1"/>
          <a:stretch/>
        </p:blipFill>
        <p:spPr>
          <a:xfrm>
            <a:off x="4572001" y="1"/>
            <a:ext cx="2628726" cy="3839826"/>
          </a:xfrm>
          <a:prstGeom prst="round2SameRect">
            <a:avLst>
              <a:gd name="adj1" fmla="val 42678"/>
              <a:gd name="adj2" fmla="val 4847"/>
            </a:avLst>
          </a:prstGeom>
          <a:noFill/>
        </p:spPr>
      </p:pic>
      <p:sp>
        <p:nvSpPr>
          <p:cNvPr id="4" name="Text Placeholder 3">
            <a:extLst>
              <a:ext uri="{FF2B5EF4-FFF2-40B4-BE49-F238E27FC236}">
                <a16:creationId xmlns:a16="http://schemas.microsoft.com/office/drawing/2014/main" id="{CD24D4C8-B737-45BF-89BA-F15FBD0437C7}"/>
              </a:ext>
            </a:extLst>
          </p:cNvPr>
          <p:cNvSpPr>
            <a:spLocks noGrp="1"/>
          </p:cNvSpPr>
          <p:nvPr>
            <p:ph type="body" sz="quarter" idx="11"/>
          </p:nvPr>
        </p:nvSpPr>
        <p:spPr>
          <a:xfrm>
            <a:off x="306155" y="419341"/>
            <a:ext cx="3996444" cy="1350150"/>
          </a:xfrm>
        </p:spPr>
        <p:txBody>
          <a:bodyPr>
            <a:normAutofit/>
          </a:bodyPr>
          <a:lstStyle/>
          <a:p>
            <a:r>
              <a:rPr lang="en-GB" dirty="0"/>
              <a:t>FREE Micro</a:t>
            </a:r>
          </a:p>
          <a:p>
            <a:r>
              <a:rPr lang="en-GB" dirty="0"/>
              <a:t>credentials</a:t>
            </a:r>
          </a:p>
        </p:txBody>
      </p:sp>
      <p:sp>
        <p:nvSpPr>
          <p:cNvPr id="5" name="Text Placeholder 4">
            <a:extLst>
              <a:ext uri="{FF2B5EF4-FFF2-40B4-BE49-F238E27FC236}">
                <a16:creationId xmlns:a16="http://schemas.microsoft.com/office/drawing/2014/main" id="{AB7BB9EB-015A-41C9-9435-C12CD0DAA526}"/>
              </a:ext>
            </a:extLst>
          </p:cNvPr>
          <p:cNvSpPr>
            <a:spLocks noGrp="1"/>
          </p:cNvSpPr>
          <p:nvPr>
            <p:ph type="body" sz="quarter" idx="12"/>
          </p:nvPr>
        </p:nvSpPr>
        <p:spPr>
          <a:xfrm>
            <a:off x="86627" y="1823497"/>
            <a:ext cx="4685097" cy="2442902"/>
          </a:xfrm>
        </p:spPr>
        <p:txBody>
          <a:bodyPr>
            <a:normAutofit/>
          </a:bodyPr>
          <a:lstStyle/>
          <a:p>
            <a:endParaRPr lang="en-GB" dirty="0"/>
          </a:p>
          <a:p>
            <a:endParaRPr lang="en-GB" dirty="0"/>
          </a:p>
        </p:txBody>
      </p:sp>
      <p:sp>
        <p:nvSpPr>
          <p:cNvPr id="2" name="TextBox 1">
            <a:extLst>
              <a:ext uri="{FF2B5EF4-FFF2-40B4-BE49-F238E27FC236}">
                <a16:creationId xmlns:a16="http://schemas.microsoft.com/office/drawing/2014/main" id="{CF380804-E2C9-E377-E047-10BA2D282E47}"/>
              </a:ext>
            </a:extLst>
          </p:cNvPr>
          <p:cNvSpPr txBox="1"/>
          <p:nvPr/>
        </p:nvSpPr>
        <p:spPr>
          <a:xfrm>
            <a:off x="408397" y="1769491"/>
            <a:ext cx="3752636" cy="3000821"/>
          </a:xfrm>
          <a:prstGeom prst="rect">
            <a:avLst/>
          </a:prstGeom>
          <a:noFill/>
        </p:spPr>
        <p:txBody>
          <a:bodyPr wrap="square" rtlCol="0">
            <a:spAutoFit/>
          </a:bodyPr>
          <a:lstStyle/>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Project Management</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Organisational Practice</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CISCO – CCNA networks/DevOps</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Marketing</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CISCO: Python Programming</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Climate Change/Sustainability</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Digital Photography</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People Management and Leadership</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Business Management</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Financial Accounting</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Amazon Web Services: Machine Learning</a:t>
            </a:r>
          </a:p>
          <a:p>
            <a:pPr marL="214313" indent="-214313" defTabSz="685800">
              <a:buFont typeface="Arial" panose="020B0604020202020204" pitchFamily="34" charset="0"/>
              <a:buChar char="•"/>
            </a:pPr>
            <a:r>
              <a:rPr lang="en-GB" sz="1350" dirty="0">
                <a:solidFill>
                  <a:srgbClr val="FEFFFF"/>
                </a:solidFill>
                <a:latin typeface="Poppins" panose="00000500000000000000" pitchFamily="2" charset="0"/>
                <a:cs typeface="Poppins" panose="00000500000000000000" pitchFamily="2" charset="0"/>
              </a:rPr>
              <a:t>Amazon Web Services: Certified Solutions Architect Associate</a:t>
            </a:r>
          </a:p>
        </p:txBody>
      </p:sp>
    </p:spTree>
    <p:extLst>
      <p:ext uri="{BB962C8B-B14F-4D97-AF65-F5344CB8AC3E}">
        <p14:creationId xmlns:p14="http://schemas.microsoft.com/office/powerpoint/2010/main" val="11717543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778008-67A5-299A-ED18-062D13DE653C}"/>
              </a:ext>
            </a:extLst>
          </p:cNvPr>
          <p:cNvSpPr>
            <a:spLocks noGrp="1"/>
          </p:cNvSpPr>
          <p:nvPr>
            <p:ph type="body" sz="quarter" idx="12"/>
          </p:nvPr>
        </p:nvSpPr>
        <p:spPr/>
        <p:txBody>
          <a:bodyPr/>
          <a:lstStyle/>
          <a:p>
            <a:r>
              <a:rPr lang="en-GB" dirty="0"/>
              <a:t>Signpost your members</a:t>
            </a:r>
          </a:p>
        </p:txBody>
      </p:sp>
      <p:sp>
        <p:nvSpPr>
          <p:cNvPr id="3" name="Text Placeholder 2">
            <a:extLst>
              <a:ext uri="{FF2B5EF4-FFF2-40B4-BE49-F238E27FC236}">
                <a16:creationId xmlns:a16="http://schemas.microsoft.com/office/drawing/2014/main" id="{1F24DB47-C7C2-2ADE-DF6F-931721D7BAB0}"/>
              </a:ext>
            </a:extLst>
          </p:cNvPr>
          <p:cNvSpPr>
            <a:spLocks noGrp="1"/>
          </p:cNvSpPr>
          <p:nvPr>
            <p:ph type="body" sz="quarter" idx="14"/>
          </p:nvPr>
        </p:nvSpPr>
        <p:spPr/>
        <p:txBody>
          <a:bodyPr/>
          <a:lstStyle/>
          <a:p>
            <a:r>
              <a:rPr lang="en-GB" dirty="0"/>
              <a:t>OpenLearn with your Union</a:t>
            </a:r>
          </a:p>
        </p:txBody>
      </p:sp>
      <p:sp>
        <p:nvSpPr>
          <p:cNvPr id="4" name="Text Placeholder 3">
            <a:extLst>
              <a:ext uri="{FF2B5EF4-FFF2-40B4-BE49-F238E27FC236}">
                <a16:creationId xmlns:a16="http://schemas.microsoft.com/office/drawing/2014/main" id="{B1371758-EAF2-8E0E-FAB0-B85719C907B5}"/>
              </a:ext>
            </a:extLst>
          </p:cNvPr>
          <p:cNvSpPr>
            <a:spLocks noGrp="1"/>
          </p:cNvSpPr>
          <p:nvPr>
            <p:ph type="body" sz="quarter" idx="19"/>
          </p:nvPr>
        </p:nvSpPr>
        <p:spPr/>
        <p:txBody>
          <a:bodyPr/>
          <a:lstStyle/>
          <a:p>
            <a:endParaRPr lang="en-GB"/>
          </a:p>
        </p:txBody>
      </p:sp>
      <p:sp>
        <p:nvSpPr>
          <p:cNvPr id="5" name="Text Placeholder 4">
            <a:extLst>
              <a:ext uri="{FF2B5EF4-FFF2-40B4-BE49-F238E27FC236}">
                <a16:creationId xmlns:a16="http://schemas.microsoft.com/office/drawing/2014/main" id="{52F9CAC8-C0C8-BAF6-6B41-E0FBBDEA81A6}"/>
              </a:ext>
            </a:extLst>
          </p:cNvPr>
          <p:cNvSpPr>
            <a:spLocks noGrp="1"/>
          </p:cNvSpPr>
          <p:nvPr>
            <p:ph type="body" sz="quarter" idx="20"/>
          </p:nvPr>
        </p:nvSpPr>
        <p:spPr/>
        <p:txBody>
          <a:bodyPr/>
          <a:lstStyle/>
          <a:p>
            <a:endParaRPr lang="en-GB"/>
          </a:p>
        </p:txBody>
      </p:sp>
      <p:sp>
        <p:nvSpPr>
          <p:cNvPr id="6" name="Text Placeholder 5">
            <a:extLst>
              <a:ext uri="{FF2B5EF4-FFF2-40B4-BE49-F238E27FC236}">
                <a16:creationId xmlns:a16="http://schemas.microsoft.com/office/drawing/2014/main" id="{BCE7CFFD-237A-C813-9CFD-2E5B3F3EE406}"/>
              </a:ext>
            </a:extLst>
          </p:cNvPr>
          <p:cNvSpPr>
            <a:spLocks noGrp="1"/>
          </p:cNvSpPr>
          <p:nvPr>
            <p:ph type="body" sz="quarter" idx="21"/>
          </p:nvPr>
        </p:nvSpPr>
        <p:spPr/>
        <p:txBody>
          <a:bodyPr/>
          <a:lstStyle/>
          <a:p>
            <a:r>
              <a:rPr lang="en-GB" dirty="0"/>
              <a:t>OpenLearn Champions</a:t>
            </a:r>
          </a:p>
        </p:txBody>
      </p:sp>
      <p:sp>
        <p:nvSpPr>
          <p:cNvPr id="7" name="Text Placeholder 6">
            <a:extLst>
              <a:ext uri="{FF2B5EF4-FFF2-40B4-BE49-F238E27FC236}">
                <a16:creationId xmlns:a16="http://schemas.microsoft.com/office/drawing/2014/main" id="{78F660C1-A693-2E81-97F3-EB4AF5BEC349}"/>
              </a:ext>
            </a:extLst>
          </p:cNvPr>
          <p:cNvSpPr>
            <a:spLocks noGrp="1"/>
          </p:cNvSpPr>
          <p:nvPr>
            <p:ph type="body" sz="quarter" idx="22"/>
          </p:nvPr>
        </p:nvSpPr>
        <p:spPr/>
        <p:txBody>
          <a:bodyPr/>
          <a:lstStyle/>
          <a:p>
            <a:r>
              <a:rPr lang="en-GB" dirty="0"/>
              <a:t>Volunteer Advocacy programme</a:t>
            </a:r>
          </a:p>
        </p:txBody>
      </p:sp>
      <p:sp>
        <p:nvSpPr>
          <p:cNvPr id="8" name="Content Placeholder 7">
            <a:extLst>
              <a:ext uri="{FF2B5EF4-FFF2-40B4-BE49-F238E27FC236}">
                <a16:creationId xmlns:a16="http://schemas.microsoft.com/office/drawing/2014/main" id="{8FE8CAB1-EACB-BBF8-88DF-1CA05CBD7182}"/>
              </a:ext>
            </a:extLst>
          </p:cNvPr>
          <p:cNvSpPr>
            <a:spLocks noGrp="1"/>
          </p:cNvSpPr>
          <p:nvPr>
            <p:ph sz="half" idx="2"/>
          </p:nvPr>
        </p:nvSpPr>
        <p:spPr>
          <a:xfrm>
            <a:off x="750829" y="1981729"/>
            <a:ext cx="3764663" cy="2477645"/>
          </a:xfrm>
        </p:spPr>
        <p:txBody>
          <a:bodyPr/>
          <a:lstStyle/>
          <a:p>
            <a:r>
              <a:rPr lang="en-GB" sz="1350" dirty="0"/>
              <a:t>We work with advocates within Welsh unions and businesses to become OpenLearn Champions to promote informal to formal learning pathways. </a:t>
            </a:r>
          </a:p>
          <a:p>
            <a:r>
              <a:rPr lang="en-GB" sz="1350" dirty="0"/>
              <a:t>We created the brand '</a:t>
            </a:r>
            <a:r>
              <a:rPr lang="en-GB" sz="1350" dirty="0">
                <a:hlinkClick r:id="rId2">
                  <a:extLst>
                    <a:ext uri="{A12FA001-AC4F-418D-AE19-62706E023703}">
                      <ahyp:hlinkClr xmlns:ahyp="http://schemas.microsoft.com/office/drawing/2018/hyperlinkcolor" val="tx"/>
                    </a:ext>
                  </a:extLst>
                </a:hlinkClick>
              </a:rPr>
              <a:t>OpenLearn with your Union</a:t>
            </a:r>
            <a:r>
              <a:rPr lang="en-GB" sz="1350" dirty="0"/>
              <a:t>’ with Wales TUC and co-designed a collection page on OpenLearn to support this key strategic partnership. </a:t>
            </a:r>
          </a:p>
        </p:txBody>
      </p:sp>
      <p:sp>
        <p:nvSpPr>
          <p:cNvPr id="10" name="Content Placeholder 9">
            <a:extLst>
              <a:ext uri="{FF2B5EF4-FFF2-40B4-BE49-F238E27FC236}">
                <a16:creationId xmlns:a16="http://schemas.microsoft.com/office/drawing/2014/main" id="{9C58D972-1603-18FF-F233-1B8363A988E7}"/>
              </a:ext>
            </a:extLst>
          </p:cNvPr>
          <p:cNvSpPr>
            <a:spLocks noGrp="1"/>
          </p:cNvSpPr>
          <p:nvPr>
            <p:ph sz="half" idx="18"/>
          </p:nvPr>
        </p:nvSpPr>
        <p:spPr/>
        <p:txBody>
          <a:bodyPr/>
          <a:lstStyle/>
          <a:p>
            <a:endParaRPr lang="en-GB"/>
          </a:p>
        </p:txBody>
      </p:sp>
    </p:spTree>
    <p:extLst>
      <p:ext uri="{BB962C8B-B14F-4D97-AF65-F5344CB8AC3E}">
        <p14:creationId xmlns:p14="http://schemas.microsoft.com/office/powerpoint/2010/main" val="1616400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09D8958-BA24-BE06-38B8-A3F08423B3A0}"/>
              </a:ext>
            </a:extLst>
          </p:cNvPr>
          <p:cNvSpPr>
            <a:spLocks noGrp="1"/>
          </p:cNvSpPr>
          <p:nvPr>
            <p:ph type="body" sz="quarter" idx="21"/>
          </p:nvPr>
        </p:nvSpPr>
        <p:spPr/>
        <p:txBody>
          <a:bodyPr/>
          <a:lstStyle/>
          <a:p>
            <a:r>
              <a:rPr lang="en-GB" dirty="0"/>
              <a:t>Become an OpenLearn Champion</a:t>
            </a:r>
          </a:p>
        </p:txBody>
      </p:sp>
      <p:pic>
        <p:nvPicPr>
          <p:cNvPr id="2" name="Online Media 1" title="OpenLearn champions">
            <a:hlinkClick r:id="" action="ppaction://media"/>
            <a:extLst>
              <a:ext uri="{FF2B5EF4-FFF2-40B4-BE49-F238E27FC236}">
                <a16:creationId xmlns:a16="http://schemas.microsoft.com/office/drawing/2014/main" id="{5A5B3426-CEBA-49F9-6D47-A27CCEE8091E}"/>
              </a:ext>
            </a:extLst>
          </p:cNvPr>
          <p:cNvPicPr>
            <a:picLocks noRot="1" noChangeAspect="1"/>
          </p:cNvPicPr>
          <p:nvPr>
            <a:videoFile r:link="rId1"/>
          </p:nvPr>
        </p:nvPicPr>
        <p:blipFill>
          <a:blip r:embed="rId4"/>
          <a:stretch>
            <a:fillRect/>
          </a:stretch>
        </p:blipFill>
        <p:spPr>
          <a:xfrm>
            <a:off x="1182029" y="972478"/>
            <a:ext cx="6041888" cy="3413668"/>
          </a:xfrm>
          <a:prstGeom prst="rect">
            <a:avLst/>
          </a:prstGeom>
        </p:spPr>
      </p:pic>
    </p:spTree>
    <p:extLst>
      <p:ext uri="{BB962C8B-B14F-4D97-AF65-F5344CB8AC3E}">
        <p14:creationId xmlns:p14="http://schemas.microsoft.com/office/powerpoint/2010/main" val="273289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B5AF888-6AEC-BE02-D3D9-34B614D3DC04}"/>
              </a:ext>
            </a:extLst>
          </p:cNvPr>
          <p:cNvSpPr>
            <a:spLocks noGrp="1"/>
          </p:cNvSpPr>
          <p:nvPr>
            <p:ph type="body" sz="quarter" idx="10"/>
          </p:nvPr>
        </p:nvSpPr>
        <p:spPr>
          <a:xfrm>
            <a:off x="469437" y="800338"/>
            <a:ext cx="8437390" cy="456724"/>
          </a:xfrm>
        </p:spPr>
        <p:txBody>
          <a:bodyPr/>
          <a:lstStyle/>
          <a:p>
            <a:pPr algn="ctr"/>
            <a:r>
              <a:rPr lang="en-GB" b="1" i="0" dirty="0">
                <a:solidFill>
                  <a:srgbClr val="FFFFFF"/>
                </a:solidFill>
                <a:effectLst/>
                <a:latin typeface="Poppins SemiBold" panose="00000700000000000000" pitchFamily="2" charset="0"/>
              </a:rPr>
              <a:t>Any Questions?</a:t>
            </a:r>
          </a:p>
          <a:p>
            <a:pPr algn="ctr"/>
            <a:endParaRPr lang="en-GB" b="1" i="0" dirty="0">
              <a:solidFill>
                <a:srgbClr val="FFFFFF"/>
              </a:solidFill>
              <a:effectLst/>
              <a:latin typeface="Poppins SemiBold" panose="00000700000000000000" pitchFamily="2" charset="0"/>
            </a:endParaRPr>
          </a:p>
          <a:p>
            <a:pPr algn="ctr"/>
            <a:r>
              <a:rPr lang="en-GB" dirty="0"/>
              <a:t>Thank you</a:t>
            </a:r>
          </a:p>
          <a:p>
            <a:pPr algn="ctr"/>
            <a:r>
              <a:rPr lang="en-GB" b="1" i="0" u="none" strike="noStrike" dirty="0">
                <a:solidFill>
                  <a:srgbClr val="FFFFFF"/>
                </a:solidFill>
                <a:effectLst/>
                <a:latin typeface="Poppins SemiBold" panose="00000700000000000000" pitchFamily="2" charset="0"/>
              </a:rPr>
              <a:t>Diolch yn fawr</a:t>
            </a:r>
            <a:endParaRPr lang="en-GB" dirty="0"/>
          </a:p>
          <a:p>
            <a:pPr algn="ctr"/>
            <a:r>
              <a:rPr lang="en-US" b="0" u="sng" dirty="0">
                <a:solidFill>
                  <a:srgbClr val="0563C1"/>
                </a:solidFill>
                <a:latin typeface="+mn-lt"/>
                <a:cs typeface="Poppins"/>
                <a:hlinkClick r:id="rId3"/>
              </a:rPr>
              <a:t>wales-partnerships@open.ac.uk</a:t>
            </a:r>
            <a:r>
              <a:rPr lang="en-US" b="0" dirty="0">
                <a:solidFill>
                  <a:srgbClr val="000000"/>
                </a:solidFill>
                <a:latin typeface="+mn-lt"/>
                <a:cs typeface="Poppins"/>
              </a:rPr>
              <a:t>  </a:t>
            </a:r>
            <a:endParaRPr lang="en-GB" dirty="0"/>
          </a:p>
        </p:txBody>
      </p:sp>
    </p:spTree>
    <p:extLst>
      <p:ext uri="{BB962C8B-B14F-4D97-AF65-F5344CB8AC3E}">
        <p14:creationId xmlns:p14="http://schemas.microsoft.com/office/powerpoint/2010/main" val="4163468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descr="&lt;TITLE&gt;{71.22047,448.3887,82.72717,133.6836}"/>
          <p:cNvSpPr>
            <a:spLocks noGrp="1"/>
          </p:cNvSpPr>
          <p:nvPr>
            <p:ph type="ctrTitle"/>
          </p:nvPr>
        </p:nvSpPr>
        <p:spPr>
          <a:xfrm>
            <a:off x="173369" y="2490438"/>
            <a:ext cx="5955236" cy="743415"/>
          </a:xfrm>
        </p:spPr>
        <p:txBody>
          <a:bodyPr/>
          <a:lstStyle/>
          <a:p>
            <a:r>
              <a:rPr lang="en-GB" b="1" dirty="0">
                <a:latin typeface="Rockwell"/>
                <a:cs typeface="Segoe UI"/>
              </a:rPr>
              <a:t>ULR Network Workshop</a:t>
            </a:r>
            <a:endParaRPr lang="en-GB" b="1" dirty="0"/>
          </a:p>
        </p:txBody>
      </p:sp>
      <p:sp>
        <p:nvSpPr>
          <p:cNvPr id="2" name="Title 21" descr="&lt;TITLE&gt;{71.22047,448.3887,82.72717,133.6836}">
            <a:extLst>
              <a:ext uri="{FF2B5EF4-FFF2-40B4-BE49-F238E27FC236}">
                <a16:creationId xmlns:a16="http://schemas.microsoft.com/office/drawing/2014/main" id="{73DE7114-A061-4D47-8627-5DA50AA3A36B}"/>
              </a:ext>
            </a:extLst>
          </p:cNvPr>
          <p:cNvSpPr txBox="1">
            <a:spLocks/>
          </p:cNvSpPr>
          <p:nvPr/>
        </p:nvSpPr>
        <p:spPr>
          <a:xfrm>
            <a:off x="173759" y="1576038"/>
            <a:ext cx="7705797" cy="854927"/>
          </a:xfrm>
          <a:prstGeom prst="rect">
            <a:avLst/>
          </a:prstGeom>
          <a:noFill/>
        </p:spPr>
        <p:txBody>
          <a:bodyPr lIns="0" tIns="0" rIns="0" anchor="b"/>
          <a:lstStyle>
            <a:lvl1pPr algn="l" defTabSz="914378" rtl="0" eaLnBrk="1" latinLnBrk="0" hangingPunct="1">
              <a:lnSpc>
                <a:spcPct val="90000"/>
              </a:lnSpc>
              <a:spcBef>
                <a:spcPct val="0"/>
              </a:spcBef>
              <a:buNone/>
              <a:defRPr sz="3800" b="0" kern="1200" cap="none" spc="0" baseline="0">
                <a:solidFill>
                  <a:schemeClr val="bg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90000"/>
              </a:lnSpc>
              <a:spcBef>
                <a:spcPct val="0"/>
              </a:spcBef>
              <a:spcAft>
                <a:spcPts val="0"/>
              </a:spcAft>
              <a:buClrTx/>
              <a:buSzTx/>
              <a:buFontTx/>
              <a:buNone/>
              <a:tabLst/>
              <a:defRPr/>
            </a:pPr>
            <a:r>
              <a:rPr kumimoji="0" lang="en-GB" sz="3800" b="1" i="0" u="none" strike="noStrike" kern="1200" cap="none" spc="0" normalizeH="0" baseline="0" noProof="0" dirty="0" err="1">
                <a:ln>
                  <a:noFill/>
                </a:ln>
                <a:solidFill>
                  <a:srgbClr val="FFFFFF"/>
                </a:solidFill>
                <a:effectLst/>
                <a:uLnTx/>
                <a:uFillTx/>
                <a:latin typeface="Rockwell"/>
                <a:ea typeface="+mj-ea"/>
                <a:cs typeface="Segoe UI"/>
              </a:rPr>
              <a:t>Gweithdy</a:t>
            </a:r>
            <a:r>
              <a:rPr kumimoji="0" lang="en-GB" sz="3800" b="1" i="0" u="none" strike="noStrike" kern="1200" cap="none" spc="0" normalizeH="0" baseline="0" noProof="0" dirty="0">
                <a:ln>
                  <a:noFill/>
                </a:ln>
                <a:solidFill>
                  <a:srgbClr val="FFFFFF"/>
                </a:solidFill>
                <a:effectLst/>
                <a:uLnTx/>
                <a:uFillTx/>
                <a:latin typeface="Rockwell"/>
                <a:ea typeface="+mj-ea"/>
                <a:cs typeface="Segoe UI"/>
              </a:rPr>
              <a:t> </a:t>
            </a:r>
            <a:r>
              <a:rPr kumimoji="0" lang="en-GB" sz="3800" b="1" i="0" u="none" strike="noStrike" kern="1200" cap="none" spc="0" normalizeH="0" baseline="0" noProof="0" dirty="0" err="1">
                <a:ln>
                  <a:noFill/>
                </a:ln>
                <a:solidFill>
                  <a:srgbClr val="FFFFFF"/>
                </a:solidFill>
                <a:effectLst/>
                <a:uLnTx/>
                <a:uFillTx/>
                <a:latin typeface="Rockwell"/>
                <a:ea typeface="+mj-ea"/>
                <a:cs typeface="Segoe UI"/>
              </a:rPr>
              <a:t>Rhwydwaith</a:t>
            </a:r>
            <a:r>
              <a:rPr kumimoji="0" lang="en-GB" sz="3800" b="1" i="0" u="none" strike="noStrike" kern="1200" cap="none" spc="0" normalizeH="0" baseline="0" noProof="0" dirty="0">
                <a:ln>
                  <a:noFill/>
                </a:ln>
                <a:solidFill>
                  <a:srgbClr val="FFFFFF"/>
                </a:solidFill>
                <a:effectLst/>
                <a:uLnTx/>
                <a:uFillTx/>
                <a:latin typeface="Rockwell"/>
                <a:ea typeface="+mj-ea"/>
                <a:cs typeface="Segoe UI"/>
              </a:rPr>
              <a:t> ULR</a:t>
            </a:r>
          </a:p>
        </p:txBody>
      </p:sp>
      <p:sp>
        <p:nvSpPr>
          <p:cNvPr id="3" name="Subtitle 22" descr="&lt;SUBTITLE&gt;{95.66929,212.5984,168.378,133.6836}">
            <a:extLst>
              <a:ext uri="{FF2B5EF4-FFF2-40B4-BE49-F238E27FC236}">
                <a16:creationId xmlns:a16="http://schemas.microsoft.com/office/drawing/2014/main" id="{3DD88BAF-2FB2-46FF-8B92-094D36B8C5C3}"/>
              </a:ext>
            </a:extLst>
          </p:cNvPr>
          <p:cNvSpPr txBox="1">
            <a:spLocks/>
          </p:cNvSpPr>
          <p:nvPr/>
        </p:nvSpPr>
        <p:spPr>
          <a:xfrm>
            <a:off x="201160" y="3943566"/>
            <a:ext cx="7014028" cy="933233"/>
          </a:xfrm>
          <a:prstGeom prst="rect">
            <a:avLst/>
          </a:prstGeom>
        </p:spPr>
        <p:txBody>
          <a:bodyPr lIns="0" tIns="0" rIns="0" bIns="0" anchor="t"/>
          <a:lstStyle>
            <a:lvl1pPr marL="0" indent="0" algn="l" defTabSz="268281" rtl="0" eaLnBrk="1" latinLnBrk="0" hangingPunct="1">
              <a:lnSpc>
                <a:spcPct val="120000"/>
              </a:lnSpc>
              <a:spcBef>
                <a:spcPct val="0"/>
              </a:spcBef>
              <a:spcAft>
                <a:spcPts val="600"/>
              </a:spcAft>
              <a:buClr>
                <a:schemeClr val="accent2"/>
              </a:buClr>
              <a:buSzPct val="85000"/>
              <a:buFont typeface="Wingdings" pitchFamily="2" charset="2"/>
              <a:buNone/>
              <a:defRPr sz="2200" b="0" kern="1200" baseline="0">
                <a:solidFill>
                  <a:schemeClr val="bg1"/>
                </a:solidFill>
                <a:latin typeface="Rockwell" panose="02060603020205020403" pitchFamily="18" charset="0"/>
                <a:ea typeface="+mn-ea"/>
                <a:cs typeface="Segoe UI" panose="020B0502040204020203" pitchFamily="34" charset="0"/>
              </a:defRPr>
            </a:lvl1pPr>
            <a:lvl2pPr marL="269868" indent="-269868" algn="l" defTabSz="268281" rtl="0" eaLnBrk="1" latinLnBrk="0" hangingPunct="1">
              <a:lnSpc>
                <a:spcPct val="120000"/>
              </a:lnSpc>
              <a:spcBef>
                <a:spcPts val="0"/>
              </a:spcBef>
              <a:spcAft>
                <a:spcPts val="600"/>
              </a:spcAft>
              <a:buClr>
                <a:schemeClr val="accent2"/>
              </a:buClr>
              <a:buSzPct val="85000"/>
              <a:buFont typeface="Wingdings" pitchFamily="2" charset="2"/>
              <a:buChar char="n"/>
              <a:defRPr sz="1800" b="0" kern="1200">
                <a:solidFill>
                  <a:schemeClr val="tx1"/>
                </a:solidFill>
                <a:latin typeface="+mn-lt"/>
                <a:ea typeface="+mn-ea"/>
                <a:cs typeface="+mn-cs"/>
              </a:defRPr>
            </a:lvl2pPr>
            <a:lvl3pPr marL="454014" indent="-184145" algn="l" defTabSz="268281" rtl="0" eaLnBrk="1" latinLnBrk="0" hangingPunct="1">
              <a:lnSpc>
                <a:spcPct val="120000"/>
              </a:lnSpc>
              <a:spcBef>
                <a:spcPts val="0"/>
              </a:spcBef>
              <a:spcAft>
                <a:spcPts val="600"/>
              </a:spcAft>
              <a:buClr>
                <a:schemeClr val="tx1"/>
              </a:buClr>
              <a:buSzPct val="75000"/>
              <a:buFont typeface="Wingdings" pitchFamily="2" charset="2"/>
              <a:buChar char=""/>
              <a:defRPr sz="1800" b="0" kern="1200">
                <a:solidFill>
                  <a:schemeClr val="tx1"/>
                </a:solidFill>
                <a:latin typeface="+mn-lt"/>
                <a:ea typeface="+mn-ea"/>
                <a:cs typeface="+mn-cs"/>
              </a:defRPr>
            </a:lvl3pPr>
            <a:lvl4pPr marL="631809"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20000"/>
              </a:lnSpc>
              <a:spcBef>
                <a:spcPts val="0"/>
              </a:spcBef>
              <a:spcAft>
                <a:spcPts val="6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20000"/>
              </a:lnSpc>
              <a:spcBef>
                <a:spcPts val="0"/>
              </a:spcBef>
              <a:spcAft>
                <a:spcPts val="6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cy-GB" sz="2200" b="1" i="0" u="none" strike="noStrike" kern="1200" cap="none" spc="0" normalizeH="0" baseline="0" noProof="0" dirty="0">
                <a:ln>
                  <a:noFill/>
                </a:ln>
                <a:solidFill>
                  <a:srgbClr val="FFFFFF"/>
                </a:solidFill>
                <a:effectLst/>
                <a:uLnTx/>
                <a:uFillTx/>
                <a:latin typeface="Rockwell" panose="02060603020205020403" pitchFamily="18" charset="0"/>
                <a:ea typeface="+mn-ea"/>
                <a:cs typeface="Segoe UI" panose="020B0502040204020203" pitchFamily="34" charset="0"/>
              </a:rPr>
              <a:t>Angharad Halpin</a:t>
            </a:r>
          </a:p>
          <a:p>
            <a:pPr marL="0" marR="0" lvl="0" indent="0" algn="l" defTabSz="268281" rtl="0" eaLnBrk="1" fontAlgn="auto" latinLnBrk="0" hangingPunct="1">
              <a:lnSpc>
                <a:spcPct val="120000"/>
              </a:lnSpc>
              <a:spcBef>
                <a:spcPct val="0"/>
              </a:spcBef>
              <a:spcAft>
                <a:spcPts val="600"/>
              </a:spcAft>
              <a:buClr>
                <a:srgbClr val="DC004E"/>
              </a:buClr>
              <a:buSzPct val="85000"/>
              <a:buFont typeface="Wingdings" pitchFamily="2" charset="2"/>
              <a:buNone/>
              <a:tabLst/>
              <a:defRPr/>
            </a:pPr>
            <a:r>
              <a:rPr kumimoji="0" lang="cy-GB" sz="2200" b="1" i="0" u="none" strike="noStrike" kern="1200" cap="none" spc="0" normalizeH="0" baseline="0" noProof="0" dirty="0">
                <a:ln>
                  <a:noFill/>
                </a:ln>
                <a:solidFill>
                  <a:srgbClr val="FFFFFF"/>
                </a:solidFill>
                <a:effectLst/>
                <a:uLnTx/>
                <a:uFillTx/>
                <a:latin typeface="Rockwell" panose="02060603020205020403" pitchFamily="18" charset="0"/>
                <a:ea typeface="+mn-ea"/>
                <a:cs typeface="Segoe UI" panose="020B0502040204020203" pitchFamily="34" charset="0"/>
              </a:rPr>
              <a:t>Wales TUC Cymru</a:t>
            </a:r>
          </a:p>
        </p:txBody>
      </p:sp>
    </p:spTree>
    <p:extLst>
      <p:ext uri="{BB962C8B-B14F-4D97-AF65-F5344CB8AC3E}">
        <p14:creationId xmlns:p14="http://schemas.microsoft.com/office/powerpoint/2010/main" val="518714570"/>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A2E8A-B8CF-1EC3-261F-E3D4B40E4642}"/>
              </a:ext>
            </a:extLst>
          </p:cNvPr>
          <p:cNvSpPr>
            <a:spLocks noGrp="1"/>
          </p:cNvSpPr>
          <p:nvPr>
            <p:ph type="title"/>
          </p:nvPr>
        </p:nvSpPr>
        <p:spPr>
          <a:xfrm>
            <a:off x="223024" y="163552"/>
            <a:ext cx="8251903" cy="1226634"/>
          </a:xfrm>
        </p:spPr>
        <p:txBody>
          <a:bodyPr/>
          <a:lstStyle/>
          <a:p>
            <a:r>
              <a:rPr lang="en-GB" dirty="0" err="1"/>
              <a:t>Swydd</a:t>
            </a:r>
            <a:r>
              <a:rPr lang="en-GB" dirty="0"/>
              <a:t>: </a:t>
            </a:r>
            <a:r>
              <a:rPr lang="en-GB" dirty="0" err="1"/>
              <a:t>Gweithio</a:t>
            </a:r>
            <a:r>
              <a:rPr lang="en-GB" dirty="0"/>
              <a:t> </a:t>
            </a:r>
            <a:r>
              <a:rPr lang="en-GB" dirty="0" err="1"/>
              <a:t>gyda'n</a:t>
            </a:r>
            <a:r>
              <a:rPr lang="en-GB" dirty="0"/>
              <a:t> </a:t>
            </a:r>
            <a:r>
              <a:rPr lang="en-GB" dirty="0" err="1"/>
              <a:t>gilydd</a:t>
            </a:r>
            <a:br>
              <a:rPr lang="en-GB" dirty="0"/>
            </a:br>
            <a:br>
              <a:rPr lang="en-GB" dirty="0"/>
            </a:br>
            <a:r>
              <a:rPr lang="en-GB" dirty="0"/>
              <a:t>Task: Working Together</a:t>
            </a:r>
          </a:p>
        </p:txBody>
      </p:sp>
      <p:pic>
        <p:nvPicPr>
          <p:cNvPr id="5" name="Content Placeholder 4" descr="A close-up of words&#10;&#10;Description automatically generated">
            <a:extLst>
              <a:ext uri="{FF2B5EF4-FFF2-40B4-BE49-F238E27FC236}">
                <a16:creationId xmlns:a16="http://schemas.microsoft.com/office/drawing/2014/main" id="{1ED9F5A9-3605-446F-2BB7-E5AE770D4B06}"/>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686298" y="1447800"/>
            <a:ext cx="3701553" cy="2727325"/>
          </a:xfrm>
        </p:spPr>
      </p:pic>
    </p:spTree>
    <p:extLst>
      <p:ext uri="{BB962C8B-B14F-4D97-AF65-F5344CB8AC3E}">
        <p14:creationId xmlns:p14="http://schemas.microsoft.com/office/powerpoint/2010/main" val="4172434135"/>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FACA3-AD8E-9A7A-851E-D6420AB311C2}"/>
              </a:ext>
            </a:extLst>
          </p:cNvPr>
          <p:cNvSpPr>
            <a:spLocks noGrp="1"/>
          </p:cNvSpPr>
          <p:nvPr>
            <p:ph type="title"/>
          </p:nvPr>
        </p:nvSpPr>
        <p:spPr>
          <a:xfrm>
            <a:off x="644419" y="156118"/>
            <a:ext cx="7785746" cy="1858536"/>
          </a:xfrm>
        </p:spPr>
        <p:txBody>
          <a:bodyPr/>
          <a:lstStyle/>
          <a:p>
            <a:r>
              <a:rPr lang="en-GB" sz="2400" b="1" dirty="0"/>
              <a:t>* </a:t>
            </a:r>
            <a:r>
              <a:rPr lang="en-GB" sz="2400" b="1" dirty="0" err="1"/>
              <a:t>Gofynnwyd</a:t>
            </a:r>
            <a:r>
              <a:rPr lang="en-GB" sz="2400" b="1" dirty="0"/>
              <a:t> </a:t>
            </a:r>
            <a:r>
              <a:rPr lang="en-GB" sz="2400" b="1" dirty="0" err="1"/>
              <a:t>i</a:t>
            </a:r>
            <a:r>
              <a:rPr lang="en-GB" sz="2400" b="1" dirty="0"/>
              <a:t> chi </a:t>
            </a:r>
            <a:r>
              <a:rPr lang="en-GB" sz="2400" b="1" dirty="0" err="1"/>
              <a:t>drefnu</a:t>
            </a:r>
            <a:r>
              <a:rPr lang="en-GB" sz="2400" b="1" dirty="0"/>
              <a:t> </a:t>
            </a:r>
            <a:r>
              <a:rPr lang="en-GB" sz="2400" b="1" dirty="0" err="1"/>
              <a:t>digwyddiad</a:t>
            </a:r>
            <a:r>
              <a:rPr lang="en-GB" sz="2400" b="1" dirty="0"/>
              <a:t> </a:t>
            </a:r>
            <a:r>
              <a:rPr lang="en-GB" sz="2400" b="1" dirty="0" err="1"/>
              <a:t>trwy'r</a:t>
            </a:r>
            <a:r>
              <a:rPr lang="en-GB" sz="2400" b="1" dirty="0"/>
              <a:t> </a:t>
            </a:r>
            <a:r>
              <a:rPr lang="en-GB" sz="2400" b="1" dirty="0" err="1"/>
              <a:t>dydd</a:t>
            </a:r>
            <a:r>
              <a:rPr lang="en-GB" sz="2400" b="1" dirty="0"/>
              <a:t> </a:t>
            </a:r>
            <a:r>
              <a:rPr lang="en-GB" sz="2400" b="1" dirty="0" err="1"/>
              <a:t>ar</a:t>
            </a:r>
            <a:r>
              <a:rPr lang="en-GB" sz="2400" b="1" dirty="0"/>
              <a:t> </a:t>
            </a:r>
            <a:r>
              <a:rPr lang="en-GB" sz="2400" b="1" dirty="0" err="1"/>
              <a:t>gyfer</a:t>
            </a:r>
            <a:r>
              <a:rPr lang="en-GB" sz="2400" b="1" dirty="0"/>
              <a:t> </a:t>
            </a:r>
            <a:r>
              <a:rPr lang="en-GB" sz="2400" b="1" dirty="0" err="1"/>
              <a:t>eich</a:t>
            </a:r>
            <a:r>
              <a:rPr lang="en-GB" sz="2400" b="1" dirty="0"/>
              <a:t> </a:t>
            </a:r>
            <a:r>
              <a:rPr lang="en-GB" sz="2400" b="1" dirty="0" err="1"/>
              <a:t>cyd</a:t>
            </a:r>
            <a:r>
              <a:rPr lang="en-GB" sz="2400" b="1" dirty="0"/>
              <a:t>-ULRS </a:t>
            </a:r>
            <a:r>
              <a:rPr lang="en-GB" sz="2400" b="1" dirty="0" err="1"/>
              <a:t>yn</a:t>
            </a:r>
            <a:r>
              <a:rPr lang="en-GB" sz="2400" b="1" dirty="0"/>
              <a:t> </a:t>
            </a:r>
            <a:r>
              <a:rPr lang="en-GB" sz="2400" b="1" dirty="0" err="1"/>
              <a:t>eich</a:t>
            </a:r>
            <a:r>
              <a:rPr lang="en-GB" sz="2400" b="1" dirty="0"/>
              <a:t> </a:t>
            </a:r>
            <a:r>
              <a:rPr lang="en-GB" sz="2400" b="1" dirty="0" err="1"/>
              <a:t>Undeb</a:t>
            </a:r>
            <a:r>
              <a:rPr lang="en-GB" sz="2400" b="1" dirty="0"/>
              <a:t>.</a:t>
            </a:r>
            <a:br>
              <a:rPr lang="en-GB" sz="2400" b="1" dirty="0"/>
            </a:br>
            <a:br>
              <a:rPr lang="en-GB" sz="2400" b="1" dirty="0"/>
            </a:br>
            <a:r>
              <a:rPr lang="en-GB" sz="2400" b="1" dirty="0"/>
              <a:t>* </a:t>
            </a:r>
            <a:r>
              <a:rPr lang="en-US" sz="2400" b="1" dirty="0"/>
              <a:t>You have been asked to </a:t>
            </a:r>
            <a:r>
              <a:rPr lang="en-US" sz="2400" b="1" dirty="0" err="1"/>
              <a:t>organise</a:t>
            </a:r>
            <a:r>
              <a:rPr lang="en-US" sz="2400" b="1" dirty="0"/>
              <a:t> an all day event for your fellow ULRS within your Union.</a:t>
            </a:r>
            <a:endParaRPr lang="en-GB" sz="2400" b="1" dirty="0"/>
          </a:p>
        </p:txBody>
      </p:sp>
      <p:sp>
        <p:nvSpPr>
          <p:cNvPr id="3" name="Content Placeholder 2">
            <a:extLst>
              <a:ext uri="{FF2B5EF4-FFF2-40B4-BE49-F238E27FC236}">
                <a16:creationId xmlns:a16="http://schemas.microsoft.com/office/drawing/2014/main" id="{B531EA7B-9E6A-D248-3917-02BECB508A49}"/>
              </a:ext>
            </a:extLst>
          </p:cNvPr>
          <p:cNvSpPr>
            <a:spLocks noGrp="1"/>
          </p:cNvSpPr>
          <p:nvPr>
            <p:ph sz="quarter" idx="11"/>
          </p:nvPr>
        </p:nvSpPr>
        <p:spPr>
          <a:xfrm>
            <a:off x="527824" y="2103863"/>
            <a:ext cx="7902341" cy="2070936"/>
          </a:xfrm>
        </p:spPr>
        <p:txBody>
          <a:bodyPr/>
          <a:lstStyle/>
          <a:p>
            <a:r>
              <a:rPr lang="es-ES" b="1" dirty="0">
                <a:latin typeface="Rockwell" panose="02060603020205020403" pitchFamily="18" charset="0"/>
              </a:rPr>
              <a:t>1) </a:t>
            </a:r>
            <a:r>
              <a:rPr lang="es-ES" b="1" dirty="0" err="1">
                <a:latin typeface="Rockwell" panose="02060603020205020403" pitchFamily="18" charset="0"/>
              </a:rPr>
              <a:t>Bydd</a:t>
            </a:r>
            <a:r>
              <a:rPr lang="es-ES" b="1" dirty="0">
                <a:latin typeface="Rockwell" panose="02060603020205020403" pitchFamily="18" charset="0"/>
              </a:rPr>
              <a:t> y </a:t>
            </a:r>
            <a:r>
              <a:rPr lang="es-ES" b="1" dirty="0" err="1">
                <a:latin typeface="Rockwell" panose="02060603020205020403" pitchFamily="18" charset="0"/>
              </a:rPr>
              <a:t>digwyddiad</a:t>
            </a:r>
            <a:r>
              <a:rPr lang="es-ES" b="1" dirty="0">
                <a:latin typeface="Rockwell" panose="02060603020205020403" pitchFamily="18" charset="0"/>
              </a:rPr>
              <a:t> </a:t>
            </a:r>
            <a:r>
              <a:rPr lang="es-ES" b="1" dirty="0" err="1">
                <a:latin typeface="Rockwell" panose="02060603020205020403" pitchFamily="18" charset="0"/>
              </a:rPr>
              <a:t>hwn</a:t>
            </a:r>
            <a:r>
              <a:rPr lang="es-ES" b="1" dirty="0">
                <a:latin typeface="Rockwell" panose="02060603020205020403" pitchFamily="18" charset="0"/>
              </a:rPr>
              <a:t> </a:t>
            </a:r>
            <a:r>
              <a:rPr lang="es-ES" b="1" dirty="0" err="1">
                <a:latin typeface="Rockwell" panose="02060603020205020403" pitchFamily="18" charset="0"/>
              </a:rPr>
              <a:t>yn</a:t>
            </a:r>
            <a:r>
              <a:rPr lang="es-ES" b="1" dirty="0">
                <a:latin typeface="Rockwell" panose="02060603020205020403" pitchFamily="18" charset="0"/>
              </a:rPr>
              <a:t> para 6 </a:t>
            </a:r>
            <a:r>
              <a:rPr lang="es-ES" b="1" dirty="0" err="1">
                <a:latin typeface="Rockwell" panose="02060603020205020403" pitchFamily="18" charset="0"/>
              </a:rPr>
              <a:t>awr</a:t>
            </a:r>
            <a:r>
              <a:rPr lang="es-ES" b="1" dirty="0">
                <a:latin typeface="Rockwell" panose="02060603020205020403" pitchFamily="18" charset="0"/>
              </a:rPr>
              <a:t>           </a:t>
            </a:r>
          </a:p>
          <a:p>
            <a:r>
              <a:rPr lang="es-ES" b="1" dirty="0">
                <a:latin typeface="Rockwell" panose="02060603020205020403" pitchFamily="18" charset="0"/>
              </a:rPr>
              <a:t>     </a:t>
            </a:r>
            <a:r>
              <a:rPr lang="en-US" b="1" dirty="0">
                <a:latin typeface="Rockwell" panose="02060603020205020403" pitchFamily="18" charset="0"/>
              </a:rPr>
              <a:t>This event will last 6 hours</a:t>
            </a:r>
          </a:p>
          <a:p>
            <a:endParaRPr lang="en-US" b="1" dirty="0">
              <a:latin typeface="Rockwell" panose="02060603020205020403" pitchFamily="18" charset="0"/>
            </a:endParaRPr>
          </a:p>
          <a:p>
            <a:r>
              <a:rPr lang="en-US" b="1" dirty="0">
                <a:latin typeface="Rockwell" panose="02060603020205020403" pitchFamily="18" charset="0"/>
              </a:rPr>
              <a:t>2) </a:t>
            </a:r>
            <a:r>
              <a:rPr lang="en-US" b="1" dirty="0" err="1">
                <a:latin typeface="Rockwell" panose="02060603020205020403" pitchFamily="18" charset="0"/>
              </a:rPr>
              <a:t>Cyflwyniadau</a:t>
            </a:r>
            <a:r>
              <a:rPr lang="en-US" b="1" dirty="0">
                <a:latin typeface="Rockwell" panose="02060603020205020403" pitchFamily="18" charset="0"/>
              </a:rPr>
              <a:t>, </a:t>
            </a:r>
            <a:r>
              <a:rPr lang="en-US" b="1" dirty="0" err="1">
                <a:latin typeface="Rockwell" panose="02060603020205020403" pitchFamily="18" charset="0"/>
              </a:rPr>
              <a:t>Hyfforddiant</a:t>
            </a:r>
            <a:r>
              <a:rPr lang="en-US" b="1" dirty="0">
                <a:latin typeface="Rockwell" panose="02060603020205020403" pitchFamily="18" charset="0"/>
              </a:rPr>
              <a:t>, </a:t>
            </a:r>
            <a:r>
              <a:rPr lang="en-US" b="1" dirty="0" err="1">
                <a:latin typeface="Rockwell" panose="02060603020205020403" pitchFamily="18" charset="0"/>
              </a:rPr>
              <a:t>Gweithdai</a:t>
            </a:r>
            <a:r>
              <a:rPr lang="en-US" b="1" dirty="0">
                <a:latin typeface="Rockwell" panose="02060603020205020403" pitchFamily="18" charset="0"/>
              </a:rPr>
              <a:t>, </a:t>
            </a:r>
            <a:r>
              <a:rPr lang="en-US" b="1" dirty="0" err="1">
                <a:latin typeface="Rockwell" panose="02060603020205020403" pitchFamily="18" charset="0"/>
              </a:rPr>
              <a:t>Dathlu</a:t>
            </a:r>
            <a:r>
              <a:rPr lang="en-US" b="1" dirty="0">
                <a:latin typeface="Rockwell" panose="02060603020205020403" pitchFamily="18" charset="0"/>
              </a:rPr>
              <a:t>, </a:t>
            </a:r>
            <a:r>
              <a:rPr lang="en-US" b="1" dirty="0" err="1">
                <a:latin typeface="Rockwell" panose="02060603020205020403" pitchFamily="18" charset="0"/>
              </a:rPr>
              <a:t>Astudiaethau</a:t>
            </a:r>
            <a:r>
              <a:rPr lang="en-US" b="1" dirty="0">
                <a:latin typeface="Rockwell" panose="02060603020205020403" pitchFamily="18" charset="0"/>
              </a:rPr>
              <a:t> </a:t>
            </a:r>
            <a:r>
              <a:rPr lang="en-US" b="1" dirty="0" err="1">
                <a:latin typeface="Rockwell" panose="02060603020205020403" pitchFamily="18" charset="0"/>
              </a:rPr>
              <a:t>Achos</a:t>
            </a:r>
            <a:endParaRPr lang="en-US" b="1" dirty="0">
              <a:latin typeface="Rockwell" panose="02060603020205020403" pitchFamily="18" charset="0"/>
            </a:endParaRPr>
          </a:p>
          <a:p>
            <a:r>
              <a:rPr lang="en-US" b="1" dirty="0">
                <a:latin typeface="Rockwell" panose="02060603020205020403" pitchFamily="18" charset="0"/>
              </a:rPr>
              <a:t>     Presentations, Training, Workshops, Celebration, Case Studies</a:t>
            </a:r>
          </a:p>
          <a:p>
            <a:endParaRPr lang="en-US" dirty="0"/>
          </a:p>
          <a:p>
            <a:endParaRPr lang="en-US" dirty="0"/>
          </a:p>
          <a:p>
            <a:endParaRPr lang="en-US" dirty="0"/>
          </a:p>
          <a:p>
            <a:endParaRPr lang="en-GB" dirty="0"/>
          </a:p>
        </p:txBody>
      </p:sp>
    </p:spTree>
    <p:extLst>
      <p:ext uri="{BB962C8B-B14F-4D97-AF65-F5344CB8AC3E}">
        <p14:creationId xmlns:p14="http://schemas.microsoft.com/office/powerpoint/2010/main" val="403681664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A6B70-8CF8-B5DB-B26F-90F69D8D9B5B}"/>
              </a:ext>
            </a:extLst>
          </p:cNvPr>
          <p:cNvSpPr>
            <a:spLocks noGrp="1"/>
          </p:cNvSpPr>
          <p:nvPr>
            <p:ph type="title"/>
          </p:nvPr>
        </p:nvSpPr>
        <p:spPr/>
        <p:txBody>
          <a:bodyPr/>
          <a:lstStyle/>
          <a:p>
            <a:r>
              <a:rPr lang="en-GB" dirty="0"/>
              <a:t>What do we mean by Black</a:t>
            </a:r>
          </a:p>
        </p:txBody>
      </p:sp>
      <p:sp>
        <p:nvSpPr>
          <p:cNvPr id="5" name="TextBox 4">
            <a:extLst>
              <a:ext uri="{FF2B5EF4-FFF2-40B4-BE49-F238E27FC236}">
                <a16:creationId xmlns:a16="http://schemas.microsoft.com/office/drawing/2014/main" id="{30426E23-C734-7367-70F7-E7C92C6A9FE1}"/>
              </a:ext>
            </a:extLst>
          </p:cNvPr>
          <p:cNvSpPr txBox="1"/>
          <p:nvPr/>
        </p:nvSpPr>
        <p:spPr>
          <a:xfrm>
            <a:off x="1774614" y="1594825"/>
            <a:ext cx="5594773" cy="1754326"/>
          </a:xfrm>
          <a:prstGeom prst="rect">
            <a:avLst/>
          </a:prstGeom>
          <a:noFill/>
        </p:spPr>
        <p:txBody>
          <a:bodyPr wrap="square">
            <a:spAutoFit/>
          </a:bodyPr>
          <a:lstStyle/>
          <a:p>
            <a:r>
              <a:rPr lang="en-GB" dirty="0">
                <a:solidFill>
                  <a:srgbClr val="457178"/>
                </a:solidFill>
                <a:latin typeface="Calibri" panose="020F0502020204030204" pitchFamily="34" charset="0"/>
                <a:ea typeface="Calibri" panose="020F0502020204030204" pitchFamily="34" charset="0"/>
                <a:cs typeface="Times New Roman" panose="02020603050405020304" pitchFamily="18" charset="0"/>
              </a:rPr>
              <a:t>‘Black’ – with a capital B– is used to indicate people with a shared history. ‘Black’ is used in a broad political and inclusive sense to describe people in the UK who have suffered from colonialism and enslavement in the past and continue to experience racism and diminished opportunities in today’s society”.</a:t>
            </a:r>
            <a:endParaRPr lang="en-GB" dirty="0">
              <a:solidFill>
                <a:srgbClr val="457178"/>
              </a:solidFill>
              <a:latin typeface="Segoe UI Light"/>
            </a:endParaRPr>
          </a:p>
        </p:txBody>
      </p:sp>
    </p:spTree>
    <p:extLst>
      <p:ext uri="{BB962C8B-B14F-4D97-AF65-F5344CB8AC3E}">
        <p14:creationId xmlns:p14="http://schemas.microsoft.com/office/powerpoint/2010/main" val="4052206644"/>
      </p:ext>
    </p:extLst>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1"/>
          </p:nvPr>
        </p:nvSpPr>
        <p:spPr/>
        <p:txBody>
          <a:bodyPr lIns="0" tIns="0" rIns="0" bIns="0" anchor="t"/>
          <a:lstStyle/>
          <a:p>
            <a:pPr marL="0" lvl="1" indent="0">
              <a:buClr>
                <a:schemeClr val="accent6"/>
              </a:buClr>
              <a:buNone/>
            </a:pPr>
            <a:r>
              <a:rPr lang="cy-GB" dirty="0">
                <a:latin typeface="Segoe UI"/>
                <a:cs typeface="Segoe UI"/>
              </a:rPr>
              <a:t>Cyfuno pob syniad o amgylch pob agwedd ar eich rôl</a:t>
            </a:r>
          </a:p>
          <a:p>
            <a:pPr marL="0" lvl="1" indent="0">
              <a:buClr>
                <a:schemeClr val="accent6"/>
              </a:buClr>
              <a:buNone/>
            </a:pPr>
            <a:endParaRPr lang="cy-GB" dirty="0">
              <a:latin typeface="Segoe UI"/>
              <a:cs typeface="Segoe UI"/>
            </a:endParaRPr>
          </a:p>
          <a:p>
            <a:pPr marL="0" lvl="1" indent="0">
              <a:buClr>
                <a:schemeClr val="accent6"/>
              </a:buClr>
              <a:buNone/>
            </a:pPr>
            <a:r>
              <a:rPr lang="cy-GB" dirty="0">
                <a:latin typeface="Segoe UI"/>
                <a:cs typeface="Segoe UI"/>
              </a:rPr>
              <a:t>Fel grŵp, dewiswch chwe phrif faes i'w cynnwys yn ystod y dydd</a:t>
            </a:r>
          </a:p>
          <a:p>
            <a:pPr marL="342900" lvl="1" indent="-342900">
              <a:buClr>
                <a:schemeClr val="accent6"/>
              </a:buClr>
              <a:buFont typeface="+mj-lt"/>
              <a:buAutoNum type="arabicPeriod"/>
            </a:pPr>
            <a:endParaRPr lang="cy-GB" dirty="0">
              <a:latin typeface="Segoe UI"/>
              <a:cs typeface="Segoe UI"/>
            </a:endParaRPr>
          </a:p>
          <a:p>
            <a:pPr marL="0" lvl="1" indent="0">
              <a:buClr>
                <a:schemeClr val="accent6"/>
              </a:buClr>
              <a:buNone/>
            </a:pPr>
            <a:r>
              <a:rPr lang="cy-GB" dirty="0">
                <a:latin typeface="Segoe UI"/>
                <a:cs typeface="Segoe UI"/>
              </a:rPr>
              <a:t>Cofnodwch a disgrifiwch eich agenda, gan gynnwys cynnwys, amseriadau, seibiannau a chinio.</a:t>
            </a:r>
          </a:p>
          <a:p>
            <a:endParaRPr lang="en-GB" dirty="0"/>
          </a:p>
        </p:txBody>
      </p:sp>
      <p:sp>
        <p:nvSpPr>
          <p:cNvPr id="13" name="Title 12"/>
          <p:cNvSpPr>
            <a:spLocks noGrp="1"/>
          </p:cNvSpPr>
          <p:nvPr>
            <p:ph type="title"/>
          </p:nvPr>
        </p:nvSpPr>
        <p:spPr/>
        <p:txBody>
          <a:bodyPr/>
          <a:lstStyle/>
          <a:p>
            <a:r>
              <a:rPr lang="en-GB" dirty="0" err="1">
                <a:latin typeface="Rockwell"/>
                <a:cs typeface="Segoe UI"/>
              </a:rPr>
              <a:t>Mewn</a:t>
            </a:r>
            <a:r>
              <a:rPr lang="en-GB" dirty="0">
                <a:latin typeface="Rockwell"/>
                <a:cs typeface="Segoe UI"/>
              </a:rPr>
              <a:t> </a:t>
            </a:r>
            <a:r>
              <a:rPr lang="en-GB" dirty="0" err="1">
                <a:latin typeface="Rockwell"/>
                <a:cs typeface="Segoe UI"/>
              </a:rPr>
              <a:t>grwpiau</a:t>
            </a:r>
            <a:r>
              <a:rPr lang="en-GB" dirty="0">
                <a:latin typeface="Rockwell"/>
                <a:cs typeface="Segoe UI"/>
              </a:rPr>
              <a:t> </a:t>
            </a:r>
            <a:r>
              <a:rPr lang="en-GB" dirty="0" err="1">
                <a:latin typeface="Rockwell"/>
                <a:cs typeface="Segoe UI"/>
              </a:rPr>
              <a:t>cymysg</a:t>
            </a:r>
            <a:r>
              <a:rPr lang="en-GB" dirty="0">
                <a:latin typeface="Rockwell"/>
                <a:cs typeface="Segoe UI"/>
              </a:rPr>
              <a:t>..</a:t>
            </a:r>
          </a:p>
        </p:txBody>
      </p:sp>
      <p:sp>
        <p:nvSpPr>
          <p:cNvPr id="2" name="Title 11">
            <a:extLst>
              <a:ext uri="{FF2B5EF4-FFF2-40B4-BE49-F238E27FC236}">
                <a16:creationId xmlns:a16="http://schemas.microsoft.com/office/drawing/2014/main" id="{D88F253A-66E6-4359-A3BA-986D032A1841}"/>
              </a:ext>
            </a:extLst>
          </p:cNvPr>
          <p:cNvSpPr txBox="1">
            <a:spLocks/>
          </p:cNvSpPr>
          <p:nvPr/>
        </p:nvSpPr>
        <p:spPr bwMode="auto">
          <a:xfrm>
            <a:off x="4570184" y="281111"/>
            <a:ext cx="3924458" cy="800116"/>
          </a:xfrm>
          <a:prstGeom prst="rect">
            <a:avLst/>
          </a:prstGeom>
          <a:noFill/>
          <a:ln w="9525" algn="ctr">
            <a:noFill/>
            <a:miter lim="800000"/>
            <a:headEnd/>
            <a:tailEnd/>
          </a:ln>
        </p:spPr>
        <p:txBody>
          <a:bodyPr vert="horz" wrap="square" lIns="0" tIns="0" rIns="0" bIns="0" numCol="1" anchor="b" anchorCtr="0" compatLnSpc="1">
            <a:prstTxWarp prst="textNoShape">
              <a:avLst/>
            </a:prstTxWarp>
          </a:bodyPr>
          <a:lstStyle>
            <a:lvl1pPr algn="l" defTabSz="914378" rtl="0" eaLnBrk="1" latinLnBrk="0" hangingPunct="1">
              <a:spcBef>
                <a:spcPct val="0"/>
              </a:spcBef>
              <a:buNone/>
              <a:defRPr sz="2500" b="0" kern="1200" cap="none" baseline="0">
                <a:solidFill>
                  <a:schemeClr val="accent1"/>
                </a:solidFill>
                <a:latin typeface="Rockwell" panose="02060603020205020403" pitchFamily="18" charset="0"/>
                <a:ea typeface="+mj-ea"/>
                <a:cs typeface="Segoe UI" panose="020B0502040204020203" pitchFamily="34" charset="0"/>
              </a:defRPr>
            </a:lvl1pPr>
          </a:lstStyle>
          <a:p>
            <a:pPr marL="0" marR="0" lvl="0" indent="0" algn="l" defTabSz="914378" rtl="0" eaLnBrk="1" fontAlgn="auto" latinLnBrk="0" hangingPunct="1">
              <a:lnSpc>
                <a:spcPct val="100000"/>
              </a:lnSpc>
              <a:spcBef>
                <a:spcPct val="0"/>
              </a:spcBef>
              <a:spcAft>
                <a:spcPts val="0"/>
              </a:spcAft>
              <a:buClrTx/>
              <a:buSzTx/>
              <a:buFontTx/>
              <a:buNone/>
              <a:tabLst/>
              <a:defRPr/>
            </a:pPr>
            <a:r>
              <a:rPr kumimoji="0" lang="en-GB" sz="2500" b="0" i="0" u="none" strike="noStrike" kern="1200" cap="none" spc="0" normalizeH="0" baseline="0" noProof="0" dirty="0">
                <a:ln>
                  <a:noFill/>
                </a:ln>
                <a:solidFill>
                  <a:srgbClr val="DC004E"/>
                </a:solidFill>
                <a:effectLst/>
                <a:uLnTx/>
                <a:uFillTx/>
                <a:latin typeface="Rockwell"/>
                <a:ea typeface="+mj-ea"/>
                <a:cs typeface="Segoe UI"/>
              </a:rPr>
              <a:t>In Mixed Groups..</a:t>
            </a:r>
            <a:endParaRPr kumimoji="0" lang="en-US" sz="2500" b="0" i="0" u="none" strike="noStrike" kern="1200" cap="none" spc="0" normalizeH="0" baseline="0" noProof="0" dirty="0">
              <a:ln>
                <a:noFill/>
              </a:ln>
              <a:solidFill>
                <a:srgbClr val="DC004E"/>
              </a:solidFill>
              <a:effectLst/>
              <a:uLnTx/>
              <a:uFillTx/>
              <a:latin typeface="Rockwell" panose="02060603020205020403" pitchFamily="18" charset="0"/>
              <a:ea typeface="+mj-ea"/>
              <a:cs typeface="Segoe UI" panose="020B0502040204020203" pitchFamily="34" charset="0"/>
            </a:endParaRPr>
          </a:p>
        </p:txBody>
      </p:sp>
      <p:sp>
        <p:nvSpPr>
          <p:cNvPr id="8" name="Content Placeholder 6">
            <a:extLst>
              <a:ext uri="{FF2B5EF4-FFF2-40B4-BE49-F238E27FC236}">
                <a16:creationId xmlns:a16="http://schemas.microsoft.com/office/drawing/2014/main" id="{32834D3F-E914-4D3D-87FF-094A42782C02}"/>
              </a:ext>
            </a:extLst>
          </p:cNvPr>
          <p:cNvSpPr txBox="1">
            <a:spLocks/>
          </p:cNvSpPr>
          <p:nvPr/>
        </p:nvSpPr>
        <p:spPr>
          <a:xfrm>
            <a:off x="4570184" y="1446334"/>
            <a:ext cx="3756132" cy="2727000"/>
          </a:xfrm>
          <a:prstGeom prst="rect">
            <a:avLst/>
          </a:prstGeom>
        </p:spPr>
        <p:txBody>
          <a:bodyPr lIns="0" tIns="0" rIns="0" bIns="0" anchor="t"/>
          <a:lstStyle>
            <a:lvl1pPr marL="0" indent="0" algn="l" defTabSz="268281" rtl="0" eaLnBrk="1" latinLnBrk="0" hangingPunct="1">
              <a:lnSpc>
                <a:spcPct val="100000"/>
              </a:lnSpc>
              <a:spcBef>
                <a:spcPts val="0"/>
              </a:spcBef>
              <a:spcAft>
                <a:spcPts val="1000"/>
              </a:spcAft>
              <a:buClr>
                <a:schemeClr val="accent2"/>
              </a:buClr>
              <a:buSzPct val="85000"/>
              <a:buFont typeface="Wingdings" pitchFamily="2" charset="2"/>
              <a:buNone/>
              <a:defRPr sz="1600" kern="1200" baseline="0">
                <a:solidFill>
                  <a:schemeClr val="tx1"/>
                </a:solidFill>
                <a:latin typeface="Segoe UI" panose="020B0502040204020203" pitchFamily="34" charset="0"/>
                <a:ea typeface="+mn-ea"/>
                <a:cs typeface="Segoe UI" panose="020B0502040204020203" pitchFamily="34" charset="0"/>
              </a:defRPr>
            </a:lvl1pPr>
            <a:lvl2pPr marL="215995" indent="-215995" algn="l" defTabSz="268281" rtl="0" eaLnBrk="1" latinLnBrk="0" hangingPunct="1">
              <a:lnSpc>
                <a:spcPct val="100000"/>
              </a:lnSpc>
              <a:spcBef>
                <a:spcPts val="0"/>
              </a:spcBef>
              <a:spcAft>
                <a:spcPts val="1000"/>
              </a:spcAft>
              <a:buClr>
                <a:schemeClr val="accent1"/>
              </a:buClr>
              <a:buSzPct val="100000"/>
              <a:buFont typeface="Arial" pitchFamily="34" charset="0"/>
              <a:buChar char="•"/>
              <a:defRPr sz="1600" b="0" kern="1200">
                <a:solidFill>
                  <a:schemeClr val="tx1"/>
                </a:solidFill>
                <a:latin typeface="Segoe UI" panose="020B0502040204020203" pitchFamily="34" charset="0"/>
                <a:ea typeface="+mn-ea"/>
                <a:cs typeface="Segoe UI" panose="020B0502040204020203" pitchFamily="34" charset="0"/>
              </a:defRPr>
            </a:lvl2pPr>
            <a:lvl3pPr marL="431990" indent="-215995" algn="l" defTabSz="268281" rtl="0" eaLnBrk="1" latinLnBrk="0" hangingPunct="1">
              <a:lnSpc>
                <a:spcPct val="100000"/>
              </a:lnSpc>
              <a:spcBef>
                <a:spcPts val="0"/>
              </a:spcBef>
              <a:spcAft>
                <a:spcPts val="1000"/>
              </a:spcAft>
              <a:buClr>
                <a:schemeClr val="tx1"/>
              </a:buClr>
              <a:buSzPct val="100000"/>
              <a:buFont typeface="Symbol" pitchFamily="18" charset="2"/>
              <a:buChar char="-"/>
              <a:defRPr sz="1600" b="0" kern="1200">
                <a:solidFill>
                  <a:schemeClr val="tx1"/>
                </a:solidFill>
                <a:latin typeface="Segoe UI" panose="020B0502040204020203" pitchFamily="34" charset="0"/>
                <a:ea typeface="+mn-ea"/>
                <a:cs typeface="Segoe UI" panose="020B0502040204020203" pitchFamily="34" charset="0"/>
              </a:defRPr>
            </a:lvl3pPr>
            <a:lvl4pPr marL="631809"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600" b="0" kern="1200" baseline="0">
                <a:solidFill>
                  <a:schemeClr val="tx1"/>
                </a:solidFill>
                <a:latin typeface="+mn-lt"/>
                <a:ea typeface="+mn-ea"/>
                <a:cs typeface="+mn-cs"/>
              </a:defRPr>
            </a:lvl4pPr>
            <a:lvl5pPr marL="811193" indent="-173034" algn="l" defTabSz="268281" rtl="0" eaLnBrk="1" latinLnBrk="0" hangingPunct="1">
              <a:lnSpc>
                <a:spcPct val="100000"/>
              </a:lnSpc>
              <a:spcBef>
                <a:spcPts val="0"/>
              </a:spcBef>
              <a:spcAft>
                <a:spcPts val="800"/>
              </a:spcAft>
              <a:buClr>
                <a:schemeClr val="tx1"/>
              </a:buClr>
              <a:buSzPct val="75000"/>
              <a:buFont typeface="Wingdings" pitchFamily="2" charset="2"/>
              <a:buChar char=""/>
              <a:defRPr sz="1400" kern="1200">
                <a:solidFill>
                  <a:schemeClr val="tx1"/>
                </a:solidFill>
                <a:latin typeface="+mn-lt"/>
                <a:ea typeface="+mn-ea"/>
                <a:cs typeface="+mn-cs"/>
              </a:defRPr>
            </a:lvl5pPr>
            <a:lvl6pPr marL="988988" indent="-177796" algn="l" defTabSz="268281" rtl="0" eaLnBrk="1" latinLnBrk="0" hangingPunct="1">
              <a:lnSpc>
                <a:spcPct val="100000"/>
              </a:lnSpc>
              <a:spcBef>
                <a:spcPts val="0"/>
              </a:spcBef>
              <a:spcAft>
                <a:spcPts val="800"/>
              </a:spcAft>
              <a:buClr>
                <a:schemeClr val="tx1"/>
              </a:buClr>
              <a:buSzPct val="75000"/>
              <a:buFont typeface="Wingdings" pitchFamily="2" charset="2"/>
              <a:buChar char=""/>
              <a:defRPr sz="12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1" indent="0" algn="l" defTabSz="268281" rtl="0" eaLnBrk="1" fontAlgn="auto" latinLnBrk="0" hangingPunct="1">
              <a:lnSpc>
                <a:spcPct val="100000"/>
              </a:lnSpc>
              <a:spcBef>
                <a:spcPts val="0"/>
              </a:spcBef>
              <a:spcAft>
                <a:spcPts val="1000"/>
              </a:spcAft>
              <a:buClr>
                <a:srgbClr val="DC004E"/>
              </a:buClr>
              <a:buSzPct val="100000"/>
              <a:buNone/>
              <a:tabLst/>
              <a:defRPr/>
            </a:pPr>
            <a:r>
              <a:rPr kumimoji="0" lang="en-US" sz="1600" b="0" i="0" u="none" strike="noStrike" kern="1200" cap="none" spc="0" normalizeH="0" baseline="0" noProof="0" dirty="0">
                <a:ln>
                  <a:noFill/>
                </a:ln>
                <a:solidFill>
                  <a:srgbClr val="1D1D1D"/>
                </a:solidFill>
                <a:effectLst/>
                <a:uLnTx/>
                <a:uFillTx/>
                <a:latin typeface="Segoe UI"/>
                <a:ea typeface="+mn-ea"/>
                <a:cs typeface="Segoe UI"/>
              </a:rPr>
              <a:t>Pool all ideas around all aspects of your role</a:t>
            </a:r>
          </a:p>
          <a:p>
            <a:pPr marL="0" marR="0" lvl="1" indent="0" algn="l" defTabSz="268281" rtl="0" eaLnBrk="1" fontAlgn="auto" latinLnBrk="0" hangingPunct="1">
              <a:lnSpc>
                <a:spcPct val="100000"/>
              </a:lnSpc>
              <a:spcBef>
                <a:spcPts val="0"/>
              </a:spcBef>
              <a:spcAft>
                <a:spcPts val="1000"/>
              </a:spcAft>
              <a:buClr>
                <a:srgbClr val="DC004E"/>
              </a:buClr>
              <a:buSzPct val="100000"/>
              <a:buNone/>
              <a:tabLst/>
              <a:defRPr/>
            </a:pPr>
            <a:endParaRPr kumimoji="0" lang="en-US" sz="1600" b="0" i="0" u="none" strike="noStrike" kern="1200" cap="none" spc="0" normalizeH="0" baseline="0" noProof="0" dirty="0">
              <a:ln>
                <a:noFill/>
              </a:ln>
              <a:solidFill>
                <a:srgbClr val="1D1D1D"/>
              </a:solidFill>
              <a:effectLst/>
              <a:uLnTx/>
              <a:uFillTx/>
              <a:latin typeface="Segoe UI"/>
              <a:ea typeface="+mn-ea"/>
              <a:cs typeface="Segoe UI"/>
            </a:endParaRPr>
          </a:p>
          <a:p>
            <a:pPr marL="0" marR="0" lvl="1" indent="0" algn="l" defTabSz="268281" rtl="0" eaLnBrk="1" fontAlgn="auto" latinLnBrk="0" hangingPunct="1">
              <a:lnSpc>
                <a:spcPct val="100000"/>
              </a:lnSpc>
              <a:spcBef>
                <a:spcPts val="0"/>
              </a:spcBef>
              <a:spcAft>
                <a:spcPts val="1000"/>
              </a:spcAft>
              <a:buClr>
                <a:srgbClr val="DC004E"/>
              </a:buClr>
              <a:buSzPct val="100000"/>
              <a:buNone/>
              <a:tabLst/>
              <a:defRPr/>
            </a:pPr>
            <a:r>
              <a:rPr kumimoji="0" lang="en-US" sz="1600" b="0" i="0" u="none" strike="noStrike" kern="1200" cap="none" spc="0" normalizeH="0" baseline="0" noProof="0" dirty="0">
                <a:ln>
                  <a:noFill/>
                </a:ln>
                <a:solidFill>
                  <a:srgbClr val="1D1D1D"/>
                </a:solidFill>
                <a:effectLst/>
                <a:uLnTx/>
                <a:uFillTx/>
                <a:latin typeface="Segoe UI"/>
                <a:ea typeface="+mn-ea"/>
                <a:cs typeface="Segoe UI"/>
              </a:rPr>
              <a:t>As a group, choose six main areas to cover during the day</a:t>
            </a:r>
            <a:endParaRPr kumimoji="0" lang="en-GB" sz="1600" b="0" i="0" u="none" strike="noStrike" kern="1200" cap="none" spc="0" normalizeH="0" baseline="0" noProof="0" dirty="0">
              <a:ln>
                <a:noFill/>
              </a:ln>
              <a:solidFill>
                <a:srgbClr val="1D1D1D"/>
              </a:solidFill>
              <a:effectLst/>
              <a:uLnTx/>
              <a:uFillTx/>
              <a:latin typeface="Segoe UI"/>
              <a:ea typeface="+mn-ea"/>
              <a:cs typeface="Segoe UI"/>
            </a:endParaRPr>
          </a:p>
          <a:p>
            <a:pPr marL="0" marR="0" lvl="1" indent="0" algn="l" defTabSz="268281" rtl="0" eaLnBrk="1" fontAlgn="auto" latinLnBrk="0" hangingPunct="1">
              <a:lnSpc>
                <a:spcPct val="100000"/>
              </a:lnSpc>
              <a:spcBef>
                <a:spcPts val="0"/>
              </a:spcBef>
              <a:spcAft>
                <a:spcPts val="1000"/>
              </a:spcAft>
              <a:buClr>
                <a:srgbClr val="DC004E"/>
              </a:buClr>
              <a:buSzPct val="100000"/>
              <a:buNone/>
              <a:tabLst/>
              <a:defRPr/>
            </a:pPr>
            <a:endParaRPr kumimoji="0" lang="en-GB" sz="1600" b="0" i="0" u="none" strike="noStrike" kern="1200" cap="none" spc="0" normalizeH="0" baseline="0" noProof="0" dirty="0">
              <a:ln>
                <a:noFill/>
              </a:ln>
              <a:solidFill>
                <a:srgbClr val="1D1D1D"/>
              </a:solidFill>
              <a:effectLst/>
              <a:uLnTx/>
              <a:uFillTx/>
              <a:latin typeface="Segoe UI"/>
              <a:ea typeface="+mn-ea"/>
              <a:cs typeface="Segoe UI"/>
            </a:endParaRPr>
          </a:p>
          <a:p>
            <a:pPr marR="0" lvl="0" algn="l" defTabSz="268281" rtl="0" eaLnBrk="1" fontAlgn="auto" latinLnBrk="0" hangingPunct="1">
              <a:lnSpc>
                <a:spcPct val="100000"/>
              </a:lnSpc>
              <a:spcBef>
                <a:spcPts val="0"/>
              </a:spcBef>
              <a:spcAft>
                <a:spcPts val="1000"/>
              </a:spcAft>
              <a:buClr>
                <a:srgbClr val="DC004E"/>
              </a:buClr>
              <a:buSzPct val="85000"/>
              <a:tabLst/>
              <a:defRPr/>
            </a:pPr>
            <a:r>
              <a:rPr kumimoji="0" lang="en-US"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rPr>
              <a:t>Record and describe your agenda, including content, timings, breaks and lunch.</a:t>
            </a:r>
            <a:endParaRPr kumimoji="0" lang="en-GB" sz="1600" b="0" i="0" u="none" strike="noStrike" kern="1200" cap="none" spc="0" normalizeH="0" baseline="0" noProof="0" dirty="0">
              <a:ln>
                <a:noFill/>
              </a:ln>
              <a:solidFill>
                <a:srgbClr val="1D1D1D"/>
              </a:solidFill>
              <a:effectLst/>
              <a:uLnTx/>
              <a:uFillTx/>
              <a:latin typeface="Segoe UI" panose="020B0502040204020203" pitchFamily="34" charset="0"/>
              <a:ea typeface="+mn-ea"/>
              <a:cs typeface="Segoe UI" panose="020B0502040204020203" pitchFamily="34" charset="0"/>
            </a:endParaRP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F083A-444B-0762-9E4F-DC2FEAC790B2}"/>
              </a:ext>
            </a:extLst>
          </p:cNvPr>
          <p:cNvSpPr>
            <a:spLocks noGrp="1"/>
          </p:cNvSpPr>
          <p:nvPr>
            <p:ph type="ctrTitle"/>
          </p:nvPr>
        </p:nvSpPr>
        <p:spPr>
          <a:xfrm>
            <a:off x="641585" y="498089"/>
            <a:ext cx="4640099" cy="1524000"/>
          </a:xfrm>
        </p:spPr>
        <p:txBody>
          <a:bodyPr/>
          <a:lstStyle/>
          <a:p>
            <a:r>
              <a:rPr lang="en-GB" dirty="0" err="1"/>
              <a:t>Gweithdy</a:t>
            </a:r>
            <a:r>
              <a:rPr lang="en-GB" dirty="0"/>
              <a:t> ULR - </a:t>
            </a:r>
            <a:r>
              <a:rPr lang="en-GB" dirty="0" err="1"/>
              <a:t>Adborth</a:t>
            </a:r>
            <a:endParaRPr lang="en-GB" dirty="0"/>
          </a:p>
        </p:txBody>
      </p:sp>
      <p:sp>
        <p:nvSpPr>
          <p:cNvPr id="3" name="Subtitle 2">
            <a:extLst>
              <a:ext uri="{FF2B5EF4-FFF2-40B4-BE49-F238E27FC236}">
                <a16:creationId xmlns:a16="http://schemas.microsoft.com/office/drawing/2014/main" id="{4C50AB6D-9117-2FFF-2813-FA4A8E4D7D0D}"/>
              </a:ext>
            </a:extLst>
          </p:cNvPr>
          <p:cNvSpPr>
            <a:spLocks noGrp="1"/>
          </p:cNvSpPr>
          <p:nvPr>
            <p:ph type="subTitle" idx="1"/>
          </p:nvPr>
        </p:nvSpPr>
        <p:spPr/>
        <p:txBody>
          <a:bodyPr/>
          <a:lstStyle/>
          <a:p>
            <a:r>
              <a:rPr lang="en-GB" sz="2800" dirty="0"/>
              <a:t>ULR Workshop - Feedback</a:t>
            </a:r>
          </a:p>
        </p:txBody>
      </p:sp>
    </p:spTree>
    <p:extLst>
      <p:ext uri="{BB962C8B-B14F-4D97-AF65-F5344CB8AC3E}">
        <p14:creationId xmlns:p14="http://schemas.microsoft.com/office/powerpoint/2010/main" val="1038879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EB16-047F-D468-1C03-4C832C0E0F26}"/>
              </a:ext>
            </a:extLst>
          </p:cNvPr>
          <p:cNvSpPr>
            <a:spLocks noGrp="1"/>
          </p:cNvSpPr>
          <p:nvPr>
            <p:ph type="ctrTitle"/>
          </p:nvPr>
        </p:nvSpPr>
        <p:spPr>
          <a:xfrm>
            <a:off x="641585" y="1064531"/>
            <a:ext cx="4640099" cy="1069070"/>
          </a:xfrm>
        </p:spPr>
        <p:txBody>
          <a:bodyPr/>
          <a:lstStyle/>
          <a:p>
            <a:r>
              <a:rPr lang="en-GB" dirty="0"/>
              <a:t>YMARFER GWERTHUSO</a:t>
            </a:r>
          </a:p>
        </p:txBody>
      </p:sp>
      <p:sp>
        <p:nvSpPr>
          <p:cNvPr id="3" name="Subtitle 2">
            <a:extLst>
              <a:ext uri="{FF2B5EF4-FFF2-40B4-BE49-F238E27FC236}">
                <a16:creationId xmlns:a16="http://schemas.microsoft.com/office/drawing/2014/main" id="{C3BCA302-F954-2C0C-31B0-1DEF4CE3BDA7}"/>
              </a:ext>
            </a:extLst>
          </p:cNvPr>
          <p:cNvSpPr>
            <a:spLocks noGrp="1"/>
          </p:cNvSpPr>
          <p:nvPr>
            <p:ph type="subTitle" idx="1"/>
          </p:nvPr>
        </p:nvSpPr>
        <p:spPr>
          <a:xfrm>
            <a:off x="515067" y="2659091"/>
            <a:ext cx="4642216" cy="903713"/>
          </a:xfrm>
        </p:spPr>
        <p:txBody>
          <a:bodyPr/>
          <a:lstStyle/>
          <a:p>
            <a:r>
              <a:rPr lang="en-GB" sz="2800" dirty="0"/>
              <a:t>EVALUATION EXERCISE</a:t>
            </a:r>
          </a:p>
        </p:txBody>
      </p:sp>
      <p:pic>
        <p:nvPicPr>
          <p:cNvPr id="5" name="Graphic 4" descr="Thought outline">
            <a:extLst>
              <a:ext uri="{FF2B5EF4-FFF2-40B4-BE49-F238E27FC236}">
                <a16:creationId xmlns:a16="http://schemas.microsoft.com/office/drawing/2014/main" id="{F18C93C3-AF16-06C2-EACA-3959C1F83B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84955" y="2114550"/>
            <a:ext cx="1338145" cy="914400"/>
          </a:xfrm>
          <a:prstGeom prst="rect">
            <a:avLst/>
          </a:prstGeom>
        </p:spPr>
      </p:pic>
    </p:spTree>
    <p:extLst>
      <p:ext uri="{BB962C8B-B14F-4D97-AF65-F5344CB8AC3E}">
        <p14:creationId xmlns:p14="http://schemas.microsoft.com/office/powerpoint/2010/main" val="390586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06F05-4FA8-4A4F-B0E7-366119C091AF}"/>
              </a:ext>
            </a:extLst>
          </p:cNvPr>
          <p:cNvSpPr>
            <a:spLocks noGrp="1"/>
          </p:cNvSpPr>
          <p:nvPr>
            <p:ph type="title"/>
          </p:nvPr>
        </p:nvSpPr>
        <p:spPr>
          <a:xfrm>
            <a:off x="644419" y="282576"/>
            <a:ext cx="7786800" cy="505444"/>
          </a:xfrm>
        </p:spPr>
        <p:txBody>
          <a:bodyPr/>
          <a:lstStyle/>
          <a:p>
            <a:pPr algn="ctr"/>
            <a:r>
              <a:rPr lang="en-US" sz="2400" dirty="0"/>
              <a:t>INTERACTIVE JAMBOARD</a:t>
            </a:r>
            <a:endParaRPr lang="en-GB" sz="2400" dirty="0"/>
          </a:p>
        </p:txBody>
      </p:sp>
      <p:sp>
        <p:nvSpPr>
          <p:cNvPr id="3" name="Table Placeholder 2">
            <a:extLst>
              <a:ext uri="{FF2B5EF4-FFF2-40B4-BE49-F238E27FC236}">
                <a16:creationId xmlns:a16="http://schemas.microsoft.com/office/drawing/2014/main" id="{5AD2259E-DE75-2EA6-C09A-75AD340EEA88}"/>
              </a:ext>
            </a:extLst>
          </p:cNvPr>
          <p:cNvSpPr>
            <a:spLocks noGrp="1"/>
          </p:cNvSpPr>
          <p:nvPr>
            <p:ph type="tbl" sz="quarter" idx="12"/>
          </p:nvPr>
        </p:nvSpPr>
        <p:spPr>
          <a:xfrm>
            <a:off x="141249" y="1083527"/>
            <a:ext cx="2839844" cy="3213410"/>
          </a:xfrm>
        </p:spPr>
        <p:txBody>
          <a:bodyPr/>
          <a:lstStyle/>
          <a:p>
            <a:pPr algn="r"/>
            <a:endParaRPr lang="en-GB" dirty="0"/>
          </a:p>
        </p:txBody>
      </p:sp>
      <p:pic>
        <p:nvPicPr>
          <p:cNvPr id="11" name="Picture 10" descr="A black and white logo&#10;&#10;Description automatically generated">
            <a:extLst>
              <a:ext uri="{FF2B5EF4-FFF2-40B4-BE49-F238E27FC236}">
                <a16:creationId xmlns:a16="http://schemas.microsoft.com/office/drawing/2014/main" id="{6E8365CA-60AB-400E-97F9-AE5AEE0BE802}"/>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094438" y="1620645"/>
            <a:ext cx="5381386" cy="2155902"/>
          </a:xfrm>
          <a:prstGeom prst="rect">
            <a:avLst/>
          </a:prstGeom>
        </p:spPr>
      </p:pic>
      <p:pic>
        <p:nvPicPr>
          <p:cNvPr id="14" name="Picture 13">
            <a:extLst>
              <a:ext uri="{FF2B5EF4-FFF2-40B4-BE49-F238E27FC236}">
                <a16:creationId xmlns:a16="http://schemas.microsoft.com/office/drawing/2014/main" id="{3A27FB07-0A25-D03C-6642-950F80F8DB70}"/>
              </a:ext>
            </a:extLst>
          </p:cNvPr>
          <p:cNvPicPr>
            <a:picLocks noChangeAspect="1"/>
          </p:cNvPicPr>
          <p:nvPr/>
        </p:nvPicPr>
        <p:blipFill>
          <a:blip r:embed="rId4"/>
          <a:stretch>
            <a:fillRect/>
          </a:stretch>
        </p:blipFill>
        <p:spPr>
          <a:xfrm>
            <a:off x="534329" y="1737732"/>
            <a:ext cx="1905000" cy="1905000"/>
          </a:xfrm>
          <a:prstGeom prst="rect">
            <a:avLst/>
          </a:prstGeom>
        </p:spPr>
      </p:pic>
    </p:spTree>
    <p:extLst>
      <p:ext uri="{BB962C8B-B14F-4D97-AF65-F5344CB8AC3E}">
        <p14:creationId xmlns:p14="http://schemas.microsoft.com/office/powerpoint/2010/main" val="353897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EB16-047F-D468-1C03-4C832C0E0F26}"/>
              </a:ext>
            </a:extLst>
          </p:cNvPr>
          <p:cNvSpPr>
            <a:spLocks noGrp="1"/>
          </p:cNvSpPr>
          <p:nvPr>
            <p:ph type="ctrTitle"/>
          </p:nvPr>
        </p:nvSpPr>
        <p:spPr>
          <a:xfrm>
            <a:off x="641585" y="753979"/>
            <a:ext cx="4640099" cy="1010653"/>
          </a:xfrm>
        </p:spPr>
        <p:txBody>
          <a:bodyPr/>
          <a:lstStyle/>
          <a:p>
            <a:r>
              <a:rPr lang="en-GB" dirty="0" err="1"/>
              <a:t>Diolch</a:t>
            </a:r>
            <a:r>
              <a:rPr lang="en-GB" dirty="0"/>
              <a:t> </a:t>
            </a:r>
            <a:r>
              <a:rPr lang="en-GB" dirty="0" err="1"/>
              <a:t>i</a:t>
            </a:r>
            <a:r>
              <a:rPr lang="en-GB" dirty="0"/>
              <a:t> </a:t>
            </a:r>
            <a:r>
              <a:rPr lang="en-GB" dirty="0" err="1"/>
              <a:t>bawb</a:t>
            </a:r>
            <a:r>
              <a:rPr lang="en-GB" dirty="0"/>
              <a:t> </a:t>
            </a:r>
            <a:r>
              <a:rPr lang="en-GB" dirty="0" err="1"/>
              <a:t>yn</a:t>
            </a:r>
            <a:r>
              <a:rPr lang="en-GB" dirty="0"/>
              <a:t> TUC Cymru</a:t>
            </a:r>
          </a:p>
        </p:txBody>
      </p:sp>
      <p:sp>
        <p:nvSpPr>
          <p:cNvPr id="3" name="Subtitle 2">
            <a:extLst>
              <a:ext uri="{FF2B5EF4-FFF2-40B4-BE49-F238E27FC236}">
                <a16:creationId xmlns:a16="http://schemas.microsoft.com/office/drawing/2014/main" id="{C3BCA302-F954-2C0C-31B0-1DEF4CE3BDA7}"/>
              </a:ext>
            </a:extLst>
          </p:cNvPr>
          <p:cNvSpPr>
            <a:spLocks noGrp="1"/>
          </p:cNvSpPr>
          <p:nvPr>
            <p:ph type="subTitle" idx="1"/>
          </p:nvPr>
        </p:nvSpPr>
        <p:spPr>
          <a:xfrm>
            <a:off x="641584" y="2406317"/>
            <a:ext cx="4640099" cy="1156488"/>
          </a:xfrm>
        </p:spPr>
        <p:txBody>
          <a:bodyPr/>
          <a:lstStyle/>
          <a:p>
            <a:r>
              <a:rPr lang="en-US" sz="2800" dirty="0"/>
              <a:t>Thank you from all at Wales TUC</a:t>
            </a:r>
          </a:p>
          <a:p>
            <a:endParaRPr lang="en-US" sz="1800" dirty="0"/>
          </a:p>
          <a:p>
            <a:r>
              <a:rPr lang="en-US" sz="1800" i="1" dirty="0"/>
              <a:t>ULR Queries &amp; Contact: ahalpin@tuc.org.uk</a:t>
            </a:r>
            <a:endParaRPr lang="en-GB" sz="1800" i="1" dirty="0"/>
          </a:p>
        </p:txBody>
      </p:sp>
    </p:spTree>
    <p:extLst>
      <p:ext uri="{BB962C8B-B14F-4D97-AF65-F5344CB8AC3E}">
        <p14:creationId xmlns:p14="http://schemas.microsoft.com/office/powerpoint/2010/main" val="3687575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81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53C0-F920-531F-E770-2C796C9EC998}"/>
              </a:ext>
            </a:extLst>
          </p:cNvPr>
          <p:cNvSpPr>
            <a:spLocks noGrp="1"/>
          </p:cNvSpPr>
          <p:nvPr>
            <p:ph type="title"/>
          </p:nvPr>
        </p:nvSpPr>
        <p:spPr/>
        <p:txBody>
          <a:bodyPr/>
          <a:lstStyle/>
          <a:p>
            <a:r>
              <a:rPr lang="en-GB" dirty="0"/>
              <a:t>Reps Survey 2019</a:t>
            </a:r>
          </a:p>
        </p:txBody>
      </p:sp>
      <p:sp>
        <p:nvSpPr>
          <p:cNvPr id="3" name="Table Placeholder 2">
            <a:extLst>
              <a:ext uri="{FF2B5EF4-FFF2-40B4-BE49-F238E27FC236}">
                <a16:creationId xmlns:a16="http://schemas.microsoft.com/office/drawing/2014/main" id="{5EE3F875-77F4-E5CE-97B0-C378B477800C}"/>
              </a:ext>
            </a:extLst>
          </p:cNvPr>
          <p:cNvSpPr>
            <a:spLocks noGrp="1"/>
          </p:cNvSpPr>
          <p:nvPr>
            <p:ph type="tbl" sz="quarter" idx="12"/>
          </p:nvPr>
        </p:nvSpPr>
        <p:spPr>
          <a:xfrm>
            <a:off x="1626314" y="1342604"/>
            <a:ext cx="5840100" cy="2727000"/>
          </a:xfrm>
        </p:spPr>
        <p:txBody>
          <a:bodyPr/>
          <a:lstStyle/>
          <a:p>
            <a:pPr marL="202402" lvl="1" indent="-202402" defTabSz="201213">
              <a:buClr>
                <a:srgbClr val="457178"/>
              </a:buClr>
              <a:buFont typeface="Wingdings" pitchFamily="2"/>
              <a:buChar char="n"/>
            </a:pPr>
            <a:r>
              <a:rPr lang="en-GB" sz="1400" dirty="0">
                <a:solidFill>
                  <a:srgbClr val="1D1D1D"/>
                </a:solidFill>
                <a:latin typeface="Segoe UI Light"/>
              </a:rPr>
              <a:t>Reps most likely to be </a:t>
            </a:r>
            <a:r>
              <a:rPr lang="en-GB" sz="1400" b="1" dirty="0">
                <a:solidFill>
                  <a:srgbClr val="1D1D1D"/>
                </a:solidFill>
                <a:latin typeface="Segoe UI Light"/>
              </a:rPr>
              <a:t>men</a:t>
            </a:r>
            <a:r>
              <a:rPr lang="en-GB" sz="1400" dirty="0">
                <a:solidFill>
                  <a:srgbClr val="1D1D1D"/>
                </a:solidFill>
                <a:latin typeface="Segoe UI Light"/>
              </a:rPr>
              <a:t> 57%; </a:t>
            </a:r>
            <a:r>
              <a:rPr lang="en-GB" sz="1400" b="1" dirty="0">
                <a:solidFill>
                  <a:srgbClr val="1D1D1D"/>
                </a:solidFill>
                <a:latin typeface="Segoe UI Light"/>
              </a:rPr>
              <a:t>White</a:t>
            </a:r>
            <a:r>
              <a:rPr lang="en-GB" sz="1400" dirty="0">
                <a:solidFill>
                  <a:srgbClr val="1D1D1D"/>
                </a:solidFill>
                <a:latin typeface="Segoe UI Light"/>
              </a:rPr>
              <a:t> 93% and </a:t>
            </a:r>
            <a:r>
              <a:rPr lang="en-GB" sz="1400" b="1" dirty="0">
                <a:solidFill>
                  <a:srgbClr val="1D1D1D"/>
                </a:solidFill>
                <a:latin typeface="Segoe UI Light"/>
              </a:rPr>
              <a:t>middle-aged</a:t>
            </a:r>
            <a:r>
              <a:rPr lang="en-GB" sz="1400" dirty="0">
                <a:solidFill>
                  <a:srgbClr val="1D1D1D"/>
                </a:solidFill>
                <a:latin typeface="Segoe UI Light"/>
              </a:rPr>
              <a:t> (49)</a:t>
            </a:r>
          </a:p>
          <a:p>
            <a:pPr marL="202402" lvl="1" indent="-202402" defTabSz="201213">
              <a:buClr>
                <a:srgbClr val="457178"/>
              </a:buClr>
              <a:buFont typeface="Wingdings" pitchFamily="2"/>
              <a:buChar char="n"/>
            </a:pPr>
            <a:r>
              <a:rPr lang="en-GB" sz="1400" dirty="0">
                <a:solidFill>
                  <a:srgbClr val="1D1D1D"/>
                </a:solidFill>
                <a:latin typeface="Segoe UI Light"/>
              </a:rPr>
              <a:t>21% were the only rep at their place of work</a:t>
            </a:r>
          </a:p>
          <a:p>
            <a:pPr marL="202402" lvl="1" indent="-202402" defTabSz="201213">
              <a:buClr>
                <a:srgbClr val="457178"/>
              </a:buClr>
              <a:buFont typeface="Wingdings" pitchFamily="2"/>
              <a:buChar char="n"/>
            </a:pPr>
            <a:r>
              <a:rPr lang="en-GB" sz="1400" dirty="0">
                <a:solidFill>
                  <a:srgbClr val="1D1D1D"/>
                </a:solidFill>
                <a:latin typeface="Segoe UI Light"/>
              </a:rPr>
              <a:t>Common for reps to have more than one role. 48% have one role, 31% hold 2 roles and 15% hold 3 roles. Average number of roles = 1.8. </a:t>
            </a:r>
          </a:p>
          <a:p>
            <a:pPr marL="202402" lvl="1" indent="-202402" defTabSz="201213">
              <a:buClr>
                <a:srgbClr val="457178"/>
              </a:buClr>
              <a:buFont typeface="Wingdings" pitchFamily="2"/>
              <a:buChar char="n"/>
            </a:pPr>
            <a:r>
              <a:rPr lang="en-GB" sz="1400" dirty="0">
                <a:solidFill>
                  <a:srgbClr val="1D1D1D"/>
                </a:solidFill>
                <a:latin typeface="Segoe UI Light"/>
              </a:rPr>
              <a:t>Men somewhat more likely to hold senior positions 24% than women 19% &amp; to be H&amp;S reps 47%</a:t>
            </a:r>
          </a:p>
          <a:p>
            <a:pPr marL="202402" lvl="1" indent="-202402" defTabSz="201213">
              <a:buClr>
                <a:srgbClr val="457178"/>
              </a:buClr>
              <a:buFont typeface="Wingdings" pitchFamily="2"/>
              <a:buChar char="n"/>
            </a:pPr>
            <a:r>
              <a:rPr lang="en-GB" sz="1400" dirty="0">
                <a:solidFill>
                  <a:srgbClr val="1D1D1D"/>
                </a:solidFill>
                <a:latin typeface="Segoe UI Light"/>
              </a:rPr>
              <a:t>Black reps most likely to be Equalities rep 20% &amp; ULRs 25% </a:t>
            </a:r>
          </a:p>
          <a:p>
            <a:pPr marL="202402" lvl="1" indent="-202402" defTabSz="201213">
              <a:buClr>
                <a:srgbClr val="457178"/>
              </a:buClr>
              <a:buFont typeface="Wingdings" pitchFamily="2"/>
              <a:buChar char="n"/>
            </a:pPr>
            <a:r>
              <a:rPr lang="en-GB" sz="1400" dirty="0">
                <a:solidFill>
                  <a:srgbClr val="1D1D1D"/>
                </a:solidFill>
                <a:latin typeface="Segoe UI Light"/>
              </a:rPr>
              <a:t>Most reps had been reps for more than 5 years</a:t>
            </a:r>
          </a:p>
          <a:p>
            <a:pPr marL="202402" lvl="1" indent="-202402" defTabSz="201213">
              <a:buClr>
                <a:srgbClr val="457178"/>
              </a:buClr>
              <a:buFont typeface="Wingdings" pitchFamily="2"/>
              <a:buChar char="n"/>
            </a:pPr>
            <a:r>
              <a:rPr lang="en-GB" sz="1400" dirty="0">
                <a:solidFill>
                  <a:srgbClr val="1D1D1D"/>
                </a:solidFill>
                <a:latin typeface="Segoe UI Light"/>
              </a:rPr>
              <a:t>They’re ageing: </a:t>
            </a:r>
            <a:r>
              <a:rPr lang="en-GB" sz="1400" dirty="0" err="1">
                <a:solidFill>
                  <a:srgbClr val="1D1D1D"/>
                </a:solidFill>
                <a:latin typeface="Segoe UI Light"/>
              </a:rPr>
              <a:t>ave.</a:t>
            </a:r>
            <a:r>
              <a:rPr lang="en-GB" sz="1400" dirty="0">
                <a:solidFill>
                  <a:srgbClr val="1D1D1D"/>
                </a:solidFill>
                <a:latin typeface="Segoe UI Light"/>
              </a:rPr>
              <a:t> age was 45 </a:t>
            </a:r>
          </a:p>
          <a:p>
            <a:endParaRPr lang="en-GB" dirty="0"/>
          </a:p>
        </p:txBody>
      </p:sp>
    </p:spTree>
    <p:extLst>
      <p:ext uri="{BB962C8B-B14F-4D97-AF65-F5344CB8AC3E}">
        <p14:creationId xmlns:p14="http://schemas.microsoft.com/office/powerpoint/2010/main" val="309480836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NAME" val="Logo"/>
</p:tagLst>
</file>

<file path=ppt/tags/tag3.xml><?xml version="1.0" encoding="utf-8"?>
<p:tagLst xmlns:a="http://schemas.openxmlformats.org/drawingml/2006/main" xmlns:r="http://schemas.openxmlformats.org/officeDocument/2006/relationships" xmlns:p="http://schemas.openxmlformats.org/presentationml/2006/main">
  <p:tag name="NAME" val="Logo"/>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UC layouts">
  <a:themeElements>
    <a:clrScheme name="Custom 21">
      <a:dk1>
        <a:srgbClr val="1D1D1D"/>
      </a:dk1>
      <a:lt1>
        <a:srgbClr val="FFFFFF"/>
      </a:lt1>
      <a:dk2>
        <a:srgbClr val="999999"/>
      </a:dk2>
      <a:lt2>
        <a:srgbClr val="CCCCCC"/>
      </a:lt2>
      <a:accent1>
        <a:srgbClr val="800D30"/>
      </a:accent1>
      <a:accent2>
        <a:srgbClr val="DC004E"/>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16x9 - Crimson - Wales.pptx" id="{B5D1768A-CE91-43E6-8F4C-6DB313FEEC60}" vid="{143DE0E7-D1D4-43C5-935F-46990DEE2D37}"/>
    </a:ext>
  </a:extLst>
</a:theme>
</file>

<file path=ppt/theme/theme10.xml><?xml version="1.0" encoding="utf-8"?>
<a:theme xmlns:a="http://schemas.openxmlformats.org/drawingml/2006/main" name="Office Theme">
  <a:themeElements>
    <a:clrScheme name="TUC Final PPT Template">
      <a:dk1>
        <a:srgbClr val="1D1D1D"/>
      </a:dk1>
      <a:lt1>
        <a:srgbClr val="FFFFFF"/>
      </a:lt1>
      <a:dk2>
        <a:srgbClr val="999999"/>
      </a:dk2>
      <a:lt2>
        <a:srgbClr val="CCCCCC"/>
      </a:lt2>
      <a:accent1>
        <a:srgbClr val="B3282D"/>
      </a:accent1>
      <a:accent2>
        <a:srgbClr val="CB686D"/>
      </a:accent2>
      <a:accent3>
        <a:srgbClr val="94569E"/>
      </a:accent3>
      <a:accent4>
        <a:srgbClr val="0076A9"/>
      </a:accent4>
      <a:accent5>
        <a:srgbClr val="C3C31E"/>
      </a:accent5>
      <a:accent6>
        <a:srgbClr val="DE8703"/>
      </a:accent6>
      <a:hlink>
        <a:srgbClr val="1D1D1D"/>
      </a:hlink>
      <a:folHlink>
        <a:srgbClr val="1D1D1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TUC Final PPT Template">
      <a:dk1>
        <a:srgbClr val="1D1D1D"/>
      </a:dk1>
      <a:lt1>
        <a:srgbClr val="FFFFFF"/>
      </a:lt1>
      <a:dk2>
        <a:srgbClr val="999999"/>
      </a:dk2>
      <a:lt2>
        <a:srgbClr val="CCCCCC"/>
      </a:lt2>
      <a:accent1>
        <a:srgbClr val="B3282D"/>
      </a:accent1>
      <a:accent2>
        <a:srgbClr val="CB686D"/>
      </a:accent2>
      <a:accent3>
        <a:srgbClr val="94569E"/>
      </a:accent3>
      <a:accent4>
        <a:srgbClr val="0076A9"/>
      </a:accent4>
      <a:accent5>
        <a:srgbClr val="C3C31E"/>
      </a:accent5>
      <a:accent6>
        <a:srgbClr val="DE8703"/>
      </a:accent6>
      <a:hlink>
        <a:srgbClr val="1D1D1D"/>
      </a:hlink>
      <a:folHlink>
        <a:srgbClr val="1D1D1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irm Format - English (UK)">
  <a:themeElements>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chemeClr val="accent6"/>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raClrScheme>
      <a:clrScheme name="Firm Format 1">
        <a:dk1>
          <a:srgbClr val="000000"/>
        </a:dk1>
        <a:lt1>
          <a:srgbClr val="FFFFFF"/>
        </a:lt1>
        <a:dk2>
          <a:srgbClr val="000000"/>
        </a:dk2>
        <a:lt2>
          <a:srgbClr val="FFFFFF"/>
        </a:lt2>
        <a:accent1>
          <a:srgbClr val="EAEAEA"/>
        </a:accent1>
        <a:accent2>
          <a:srgbClr val="D0D0D0"/>
        </a:accent2>
        <a:accent3>
          <a:srgbClr val="909090"/>
        </a:accent3>
        <a:accent4>
          <a:srgbClr val="606060"/>
        </a:accent4>
        <a:accent5>
          <a:srgbClr val="FF6600"/>
        </a:accent5>
        <a:accent6>
          <a:srgbClr val="808080"/>
        </a:accent6>
        <a:hlink>
          <a:srgbClr val="909090"/>
        </a:hlink>
        <a:folHlink>
          <a:srgbClr val="606060"/>
        </a:folHlink>
      </a:clrScheme>
      <a:clrMap bg1="lt1" tx1="dk1" bg2="lt2" tx2="dk2" accent1="accent1" accent2="accent2" accent3="accent3" accent4="accent4" accent5="accent5" accent6="accent6" hlink="hlink" folHlink="folHlink"/>
    </a:extraClrScheme>
    <a:extraClrScheme>
      <a:clrScheme name="Firm Format 2">
        <a:dk1>
          <a:srgbClr val="000000"/>
        </a:dk1>
        <a:lt1>
          <a:srgbClr val="FFFFFF"/>
        </a:lt1>
        <a:dk2>
          <a:srgbClr val="002960"/>
        </a:dk2>
        <a:lt2>
          <a:srgbClr val="FFFFFF"/>
        </a:lt2>
        <a:accent1>
          <a:srgbClr val="C7E0FB"/>
        </a:accent1>
        <a:accent2>
          <a:srgbClr val="91B0FF"/>
        </a:accent2>
        <a:accent3>
          <a:srgbClr val="0066CC"/>
        </a:accent3>
        <a:accent4>
          <a:srgbClr val="002960"/>
        </a:accent4>
        <a:accent5>
          <a:srgbClr val="FF6600"/>
        </a:accent5>
        <a:accent6>
          <a:srgbClr val="808080"/>
        </a:accent6>
        <a:hlink>
          <a:srgbClr val="0066CC"/>
        </a:hlink>
        <a:folHlink>
          <a:srgbClr val="002960"/>
        </a:folHlink>
      </a:clrScheme>
      <a:clrMap bg1="lt1" tx1="dk1" bg2="lt2" tx2="dk2" accent1="accent1" accent2="accent2" accent3="accent3" accent4="accent4" accent5="accent5" accent6="accent6" hlink="hlink" folHlink="folHlink"/>
    </a:extraClrScheme>
    <a:extraClrScheme>
      <a:clrScheme name="Firm Format 3">
        <a:dk1>
          <a:srgbClr val="000000"/>
        </a:dk1>
        <a:lt1>
          <a:srgbClr val="FFFFFF"/>
        </a:lt1>
        <a:dk2>
          <a:srgbClr val="002960"/>
        </a:dk2>
        <a:lt2>
          <a:srgbClr val="FFFFFF"/>
        </a:lt2>
        <a:accent1>
          <a:srgbClr val="C7E0FB"/>
        </a:accent1>
        <a:accent2>
          <a:srgbClr val="C7C293"/>
        </a:accent2>
        <a:accent3>
          <a:srgbClr val="50A2A0"/>
        </a:accent3>
        <a:accent4>
          <a:srgbClr val="002960"/>
        </a:accent4>
        <a:accent5>
          <a:srgbClr val="FF6600"/>
        </a:accent5>
        <a:accent6>
          <a:srgbClr val="808080"/>
        </a:accent6>
        <a:hlink>
          <a:srgbClr val="50A2A0"/>
        </a:hlink>
        <a:folHlink>
          <a:srgbClr val="00296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Firm Format - English (UK).potx" id="{AEAEDA3B-4A50-4C0D-8AF8-7667B38FD2CF}" vid="{AF7614CE-898C-47C1-BD8F-E51E8CCCE519}"/>
    </a:ext>
  </a:extLst>
</a:theme>
</file>

<file path=ppt/theme/theme3.xml><?xml version="1.0" encoding="utf-8"?>
<a:theme xmlns:a="http://schemas.openxmlformats.org/drawingml/2006/main" name="2_TUC layouts">
  <a:themeElements>
    <a:clrScheme name="Custom 23">
      <a:dk1>
        <a:srgbClr val="1D1D1D"/>
      </a:dk1>
      <a:lt1>
        <a:srgbClr val="FFFFFF"/>
      </a:lt1>
      <a:dk2>
        <a:srgbClr val="999999"/>
      </a:dk2>
      <a:lt2>
        <a:srgbClr val="CCCCCC"/>
      </a:lt2>
      <a:accent1>
        <a:srgbClr val="800D30"/>
      </a:accent1>
      <a:accent2>
        <a:srgbClr val="DC004E"/>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4x3 - Crimson - Wales.pptx" id="{6B5D4072-79ED-4C33-84E6-41B76EEAA2C9}" vid="{BBCC54A8-B21D-4488-A247-C33D4AC30411}"/>
    </a:ext>
  </a:extLst>
</a:theme>
</file>

<file path=ppt/theme/theme4.xml><?xml version="1.0" encoding="utf-8"?>
<a:theme xmlns:a="http://schemas.openxmlformats.org/drawingml/2006/main" name="3_TUC layouts">
  <a:themeElements>
    <a:clrScheme name="Custom 17">
      <a:dk1>
        <a:srgbClr val="1D1D1D"/>
      </a:dk1>
      <a:lt1>
        <a:srgbClr val="FFFFFF"/>
      </a:lt1>
      <a:dk2>
        <a:srgbClr val="999999"/>
      </a:dk2>
      <a:lt2>
        <a:srgbClr val="CCCCCC"/>
      </a:lt2>
      <a:accent1>
        <a:srgbClr val="3EADB6"/>
      </a:accent1>
      <a:accent2>
        <a:srgbClr val="457178"/>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4x3 - Turquoise - Final.potx" id="{572E864E-78AA-43C3-A859-7474AF2CEE2D}" vid="{0CA5249F-5638-4376-B3D7-38CEC0979087}"/>
    </a:ext>
  </a:extLst>
</a:theme>
</file>

<file path=ppt/theme/theme5.xml><?xml version="1.0" encoding="utf-8"?>
<a:theme xmlns:a="http://schemas.openxmlformats.org/drawingml/2006/main" name="4_TUC layouts">
  <a:themeElements>
    <a:clrScheme name="Custom 21">
      <a:dk1>
        <a:srgbClr val="1D1D1D"/>
      </a:dk1>
      <a:lt1>
        <a:srgbClr val="FFFFFF"/>
      </a:lt1>
      <a:dk2>
        <a:srgbClr val="999999"/>
      </a:dk2>
      <a:lt2>
        <a:srgbClr val="CCCCCC"/>
      </a:lt2>
      <a:accent1>
        <a:srgbClr val="800D30"/>
      </a:accent1>
      <a:accent2>
        <a:srgbClr val="DC004E"/>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16x9 - Crimson - Wales.pptx" id="{B5D1768A-CE91-43E6-8F4C-6DB313FEEC60}" vid="{143DE0E7-D1D4-43C5-935F-46990DEE2D37}"/>
    </a:ext>
  </a:extLst>
</a:theme>
</file>

<file path=ppt/theme/theme6.xml><?xml version="1.0" encoding="utf-8"?>
<a:theme xmlns:a="http://schemas.openxmlformats.org/drawingml/2006/main" name="5_TUC layouts">
  <a:themeElements>
    <a:clrScheme name="Custom 23">
      <a:dk1>
        <a:srgbClr val="1D1D1D"/>
      </a:dk1>
      <a:lt1>
        <a:srgbClr val="FFFFFF"/>
      </a:lt1>
      <a:dk2>
        <a:srgbClr val="999999"/>
      </a:dk2>
      <a:lt2>
        <a:srgbClr val="CCCCCC"/>
      </a:lt2>
      <a:accent1>
        <a:srgbClr val="800D30"/>
      </a:accent1>
      <a:accent2>
        <a:srgbClr val="DC004E"/>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4x3 - Crimson - Wales.pptx" id="{6B5D4072-79ED-4C33-84E6-41B76EEAA2C9}" vid="{BBCC54A8-B21D-4488-A247-C33D4AC30411}"/>
    </a:ext>
  </a:extLst>
</a:theme>
</file>

<file path=ppt/theme/theme7.xml><?xml version="1.0" encoding="utf-8"?>
<a:theme xmlns:a="http://schemas.openxmlformats.org/drawingml/2006/main" name="1_TUC layouts">
  <a:themeElements>
    <a:clrScheme name="Custom 21">
      <a:dk1>
        <a:srgbClr val="1D1D1D"/>
      </a:dk1>
      <a:lt1>
        <a:srgbClr val="FFFFFF"/>
      </a:lt1>
      <a:dk2>
        <a:srgbClr val="999999"/>
      </a:dk2>
      <a:lt2>
        <a:srgbClr val="CCCCCC"/>
      </a:lt2>
      <a:accent1>
        <a:srgbClr val="800D30"/>
      </a:accent1>
      <a:accent2>
        <a:srgbClr val="DC004E"/>
      </a:accent2>
      <a:accent3>
        <a:srgbClr val="D8BF22"/>
      </a:accent3>
      <a:accent4>
        <a:srgbClr val="867B49"/>
      </a:accent4>
      <a:accent5>
        <a:srgbClr val="8F2F68"/>
      </a:accent5>
      <a:accent6>
        <a:srgbClr val="63184B"/>
      </a:accent6>
      <a:hlink>
        <a:srgbClr val="1D1D1D"/>
      </a:hlink>
      <a:folHlink>
        <a:srgbClr val="1D1D1D"/>
      </a:folHlink>
    </a:clrScheme>
    <a:fontScheme name="TUC table">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177800" indent="-177800">
          <a:lnSpc>
            <a:spcPct val="113000"/>
          </a:lnSpc>
          <a:spcAft>
            <a:spcPts val="60"/>
          </a:spcAft>
          <a:buFont typeface="Wingdings"/>
          <a:buChar char="n"/>
          <a:defRPr sz="1600" dirty="0" smtClean="0"/>
        </a:defPPr>
      </a:lstStyle>
    </a:txDef>
  </a:objectDefaults>
  <a:extraClrSchemeLst/>
  <a:extLst>
    <a:ext uri="{05A4C25C-085E-4340-85A3-A5531E510DB2}">
      <thm15:themeFamily xmlns:thm15="http://schemas.microsoft.com/office/thememl/2012/main" name="TUC 2017 PowerPoint Template 16x9 - Crimson - Wales.pptx" id="{B5D1768A-CE91-43E6-8F4C-6DB313FEEC60}" vid="{143DE0E7-D1D4-43C5-935F-46990DEE2D37}"/>
    </a:ext>
  </a:extLst>
</a:theme>
</file>

<file path=ppt/theme/theme8.xml><?xml version="1.0" encoding="utf-8"?>
<a:theme xmlns:a="http://schemas.openxmlformats.org/drawingml/2006/main" name="Covers">
  <a:themeElements>
    <a:clrScheme name="Open University ">
      <a:dk1>
        <a:srgbClr val="060645"/>
      </a:dk1>
      <a:lt1>
        <a:srgbClr val="FFFFFF"/>
      </a:lt1>
      <a:dk2>
        <a:srgbClr val="060645"/>
      </a:dk2>
      <a:lt2>
        <a:srgbClr val="FEFFFF"/>
      </a:lt2>
      <a:accent1>
        <a:srgbClr val="1C46C0"/>
      </a:accent1>
      <a:accent2>
        <a:srgbClr val="66EEFA"/>
      </a:accent2>
      <a:accent3>
        <a:srgbClr val="7DFFD3"/>
      </a:accent3>
      <a:accent4>
        <a:srgbClr val="FF8A77"/>
      </a:accent4>
      <a:accent5>
        <a:srgbClr val="FFB3FF"/>
      </a:accent5>
      <a:accent6>
        <a:srgbClr val="FFF388"/>
      </a:accent6>
      <a:hlink>
        <a:srgbClr val="FF8A77"/>
      </a:hlink>
      <a:folHlink>
        <a:srgbClr val="7DFFD3"/>
      </a:folHlink>
    </a:clrScheme>
    <a:fontScheme name="Custom 7">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Wales" id="{BF66EA64-81A9-8843-9F55-3693FC10483E}" vid="{BC4EAD03-B2A0-244D-BCD5-E20784F248E9}"/>
    </a:ext>
  </a:extLst>
</a:theme>
</file>

<file path=ppt/theme/theme9.xml><?xml version="1.0" encoding="utf-8"?>
<a:theme xmlns:a="http://schemas.openxmlformats.org/drawingml/2006/main" name="Slide Options">
  <a:themeElements>
    <a:clrScheme name="Custom 1">
      <a:dk1>
        <a:srgbClr val="060645"/>
      </a:dk1>
      <a:lt1>
        <a:srgbClr val="FFFFFF"/>
      </a:lt1>
      <a:dk2>
        <a:srgbClr val="060645"/>
      </a:dk2>
      <a:lt2>
        <a:srgbClr val="FEFFFF"/>
      </a:lt2>
      <a:accent1>
        <a:srgbClr val="1C46C0"/>
      </a:accent1>
      <a:accent2>
        <a:srgbClr val="66EEFA"/>
      </a:accent2>
      <a:accent3>
        <a:srgbClr val="FF8A77"/>
      </a:accent3>
      <a:accent4>
        <a:srgbClr val="7DFFD3"/>
      </a:accent4>
      <a:accent5>
        <a:srgbClr val="FFB3FF"/>
      </a:accent5>
      <a:accent6>
        <a:srgbClr val="FFF388"/>
      </a:accent6>
      <a:hlink>
        <a:srgbClr val="1C46C0"/>
      </a:hlink>
      <a:folHlink>
        <a:srgbClr val="FF8A77"/>
      </a:folHlink>
    </a:clrScheme>
    <a:fontScheme name="Custom 2">
      <a:majorFont>
        <a:latin typeface="Poppins SemiBold"/>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U-Powerpoint-Template-Wales" id="{BF66EA64-81A9-8843-9F55-3693FC10483E}" vid="{45C58733-4503-0D49-B768-7F52A37A484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568C7FC2F06854DB171F301FEEAE930" ma:contentTypeVersion="19" ma:contentTypeDescription="Create a new document." ma:contentTypeScope="" ma:versionID="884d683ce0b0f0875a54c83f4386d210">
  <xsd:schema xmlns:xsd="http://www.w3.org/2001/XMLSchema" xmlns:xs="http://www.w3.org/2001/XMLSchema" xmlns:p="http://schemas.microsoft.com/office/2006/metadata/properties" xmlns:ns2="d50f9fc1-f453-48fe-9dc3-4cd7ea9a73ad" xmlns:ns3="9f802a7d-eb81-46c1-8638-cdfe5eabc042" xmlns:ns4="4c7089a6-7e34-4da5-8d2b-dd7bb62097c5" targetNamespace="http://schemas.microsoft.com/office/2006/metadata/properties" ma:root="true" ma:fieldsID="2f83e1908dff2fe47bf8db1e522fae05" ns2:_="" ns3:_="" ns4:_="">
    <xsd:import namespace="d50f9fc1-f453-48fe-9dc3-4cd7ea9a73ad"/>
    <xsd:import namespace="9f802a7d-eb81-46c1-8638-cdfe5eabc042"/>
    <xsd:import namespace="4c7089a6-7e34-4da5-8d2b-dd7bb62097c5"/>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SearchProperties" minOccurs="0"/>
                <xsd:element ref="ns2:MediaServiceObjectDetectorVersions" minOccurs="0"/>
                <xsd:element ref="ns2: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50f9fc1-f453-48fe-9dc3-4cd7ea9a73a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99b51fab-051d-45c2-bf11-9453f0790ff8"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Thumbnail" ma:index="25" nillable="true" ma:displayName="Thumbnail" ma:format="Thumbnail" ma:internalName="Thumbnail">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f802a7d-eb81-46c1-8638-cdfe5eabc04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c7089a6-7e34-4da5-8d2b-dd7bb62097c5" elementFormDefault="qualified">
    <xsd:import namespace="http://schemas.microsoft.com/office/2006/documentManagement/types"/>
    <xsd:import namespace="http://schemas.microsoft.com/office/infopath/2007/PartnerControls"/>
    <xsd:element name="TaxCatchAll" ma:index="22" nillable="true" ma:displayName="Taxonomy Catch All Column" ma:hidden="true" ma:list="{a336a9f6-6f8e-4480-96a1-d40422875ae3}" ma:internalName="TaxCatchAll" ma:showField="CatchAllData" ma:web="9f802a7d-eb81-46c1-8638-cdfe5eabc0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9f802a7d-eb81-46c1-8638-cdfe5eabc042">
      <UserInfo>
        <DisplayName>Rob Sanders</DisplayName>
        <AccountId>32</AccountId>
        <AccountType/>
      </UserInfo>
      <UserInfo>
        <DisplayName>Gavin Pearce</DisplayName>
        <AccountId>29</AccountId>
        <AccountType/>
      </UserInfo>
      <UserInfo>
        <DisplayName>Deri Bevan</DisplayName>
        <AccountId>107</AccountId>
        <AccountType/>
      </UserInfo>
    </SharedWithUsers>
    <TaxCatchAll xmlns="4c7089a6-7e34-4da5-8d2b-dd7bb62097c5" xsi:nil="true"/>
    <lcf76f155ced4ddcb4097134ff3c332f xmlns="d50f9fc1-f453-48fe-9dc3-4cd7ea9a73ad">
      <Terms xmlns="http://schemas.microsoft.com/office/infopath/2007/PartnerControls"/>
    </lcf76f155ced4ddcb4097134ff3c332f>
    <Thumbnail xmlns="d50f9fc1-f453-48fe-9dc3-4cd7ea9a73ad" xsi:nil="true"/>
  </documentManagement>
</p:properties>
</file>

<file path=customXml/itemProps1.xml><?xml version="1.0" encoding="utf-8"?>
<ds:datastoreItem xmlns:ds="http://schemas.openxmlformats.org/officeDocument/2006/customXml" ds:itemID="{81B49A32-E330-4BC6-8C93-6EA71758EA4B}">
  <ds:schemaRefs>
    <ds:schemaRef ds:uri="http://schemas.microsoft.com/sharepoint/v3/contenttype/forms"/>
  </ds:schemaRefs>
</ds:datastoreItem>
</file>

<file path=customXml/itemProps2.xml><?xml version="1.0" encoding="utf-8"?>
<ds:datastoreItem xmlns:ds="http://schemas.openxmlformats.org/officeDocument/2006/customXml" ds:itemID="{75A9EA6B-8B8E-4642-A415-CADA54A4B9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50f9fc1-f453-48fe-9dc3-4cd7ea9a73ad"/>
    <ds:schemaRef ds:uri="9f802a7d-eb81-46c1-8638-cdfe5eabc042"/>
    <ds:schemaRef ds:uri="4c7089a6-7e34-4da5-8d2b-dd7bb62097c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3752FB-EF79-479F-93E6-88BFADB0BAC6}">
  <ds:schemaRefs>
    <ds:schemaRef ds:uri="9f802a7d-eb81-46c1-8638-cdfe5eabc042"/>
    <ds:schemaRef ds:uri="http://purl.org/dc/terms/"/>
    <ds:schemaRef ds:uri="http://schemas.microsoft.com/office/2006/metadata/propertie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4c7089a6-7e34-4da5-8d2b-dd7bb62097c5"/>
    <ds:schemaRef ds:uri="d50f9fc1-f453-48fe-9dc3-4cd7ea9a73ad"/>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TUC 2017 PowerPoint Template 16x9 - Crimson - Wales</Template>
  <TotalTime>0</TotalTime>
  <Words>4256</Words>
  <Application>Microsoft Office PowerPoint</Application>
  <PresentationFormat>On-screen Show (16:9)</PresentationFormat>
  <Paragraphs>631</Paragraphs>
  <Slides>85</Slides>
  <Notes>49</Notes>
  <HiddenSlides>0</HiddenSlides>
  <MMClips>1</MMClips>
  <ScaleCrop>false</ScaleCrop>
  <HeadingPairs>
    <vt:vector size="8" baseType="variant">
      <vt:variant>
        <vt:lpstr>Fonts Used</vt:lpstr>
      </vt:variant>
      <vt:variant>
        <vt:i4>16</vt:i4>
      </vt:variant>
      <vt:variant>
        <vt:lpstr>Theme</vt:lpstr>
      </vt:variant>
      <vt:variant>
        <vt:i4>9</vt:i4>
      </vt:variant>
      <vt:variant>
        <vt:lpstr>Embedded OLE Servers</vt:lpstr>
      </vt:variant>
      <vt:variant>
        <vt:i4>1</vt:i4>
      </vt:variant>
      <vt:variant>
        <vt:lpstr>Slide Titles</vt:lpstr>
      </vt:variant>
      <vt:variant>
        <vt:i4>85</vt:i4>
      </vt:variant>
    </vt:vector>
  </HeadingPairs>
  <TitlesOfParts>
    <vt:vector size="111" baseType="lpstr">
      <vt:lpstr>WordVisi_MSFontService</vt:lpstr>
      <vt:lpstr>Poppins SemiBold</vt:lpstr>
      <vt:lpstr>Arial</vt:lpstr>
      <vt:lpstr>Wingdings</vt:lpstr>
      <vt:lpstr>Symbol</vt:lpstr>
      <vt:lpstr>News Gothic MT</vt:lpstr>
      <vt:lpstr>Segoe UI Light</vt:lpstr>
      <vt:lpstr>Segoe UI</vt:lpstr>
      <vt:lpstr>Futura Medium</vt:lpstr>
      <vt:lpstr>Calibri</vt:lpstr>
      <vt:lpstr>Arial,Sans-Serif</vt:lpstr>
      <vt:lpstr>Segoe UI Semibold</vt:lpstr>
      <vt:lpstr>Helvetica</vt:lpstr>
      <vt:lpstr>YACgEcnJpjs 0</vt:lpstr>
      <vt:lpstr>Poppins</vt:lpstr>
      <vt:lpstr>Rockwell</vt:lpstr>
      <vt:lpstr>TUC layouts</vt:lpstr>
      <vt:lpstr>Firm Format - English (UK)</vt:lpstr>
      <vt:lpstr>2_TUC layouts</vt:lpstr>
      <vt:lpstr>3_TUC layouts</vt:lpstr>
      <vt:lpstr>4_TUC layouts</vt:lpstr>
      <vt:lpstr>5_TUC layouts</vt:lpstr>
      <vt:lpstr>1_TUC layouts</vt:lpstr>
      <vt:lpstr>Covers</vt:lpstr>
      <vt:lpstr>Slide Options</vt:lpstr>
      <vt:lpstr>think-cell Slide</vt:lpstr>
      <vt:lpstr>PowerPoint Presentation</vt:lpstr>
      <vt:lpstr>PowerPoint Presentation</vt:lpstr>
      <vt:lpstr>Wales TUC Code of conduct </vt:lpstr>
      <vt:lpstr>  Becky Sixsmith-Hughes</vt:lpstr>
      <vt:lpstr>Diversifying the reps base</vt:lpstr>
      <vt:lpstr>Introduction</vt:lpstr>
      <vt:lpstr>PowerPoint Presentation</vt:lpstr>
      <vt:lpstr>What do we mean by Black</vt:lpstr>
      <vt:lpstr>Reps Survey 2019</vt:lpstr>
      <vt:lpstr>Diversifying the movement </vt:lpstr>
      <vt:lpstr>Task 1</vt:lpstr>
      <vt:lpstr>Task 2</vt:lpstr>
      <vt:lpstr>Task 3</vt:lpstr>
      <vt:lpstr>Rsixsmith-hughes@tuc.org.uk</vt:lpstr>
      <vt:lpstr>PowerPoint Presentation</vt:lpstr>
      <vt:lpstr>PowerPoint Presentation</vt:lpstr>
      <vt:lpstr>Taith y Rhaglen Datblygu Ymgyrchwyr Du</vt:lpstr>
      <vt:lpstr>PowerPoint Presentation</vt:lpstr>
      <vt:lpstr>PowerPoint Presentation</vt:lpstr>
      <vt:lpstr>PowerPoint Presentation</vt:lpstr>
      <vt:lpstr>PowerPoint Presentation</vt:lpstr>
      <vt:lpstr>Modiwlau</vt:lpstr>
      <vt:lpstr>Y Daith</vt:lpstr>
      <vt:lpstr>PowerPoint Presentation</vt:lpstr>
      <vt:lpstr>PowerPoint Presentation</vt:lpstr>
      <vt:lpstr>PowerPoint Presentation</vt:lpstr>
      <vt:lpstr>PowerPoint Presentation</vt:lpstr>
      <vt:lpstr>PowerPoint Presentation</vt:lpstr>
      <vt:lpstr>PowerPoint Presentation</vt:lpstr>
      <vt:lpstr>Rhwystrau rhag dysgu</vt:lpstr>
      <vt:lpstr>Modiwlau sydd ar y gweill:</vt:lpstr>
      <vt:lpstr>Llwybr</vt:lpstr>
      <vt:lpstr>Manylion cyswllt Contact details </vt:lpstr>
      <vt:lpstr>PowerPoint Presentation</vt:lpstr>
      <vt:lpstr>  TUC Cymru - Dysgu fel adnodd recriwtio  </vt:lpstr>
      <vt:lpstr>Introduction</vt:lpstr>
      <vt:lpstr>The importance of union uearning in recruitment</vt:lpstr>
      <vt:lpstr>The importance of union learning in recruitment</vt:lpstr>
      <vt:lpstr>The importance of union learning in recruitment</vt:lpstr>
      <vt:lpstr>The importance of union learning in recruitment</vt:lpstr>
      <vt:lpstr>The importance of union learning in recruitment</vt:lpstr>
      <vt:lpstr>Trafodaeth:</vt:lpstr>
      <vt:lpstr>Discussion:</vt:lpstr>
      <vt:lpstr>PowerPoint Presentation</vt:lpstr>
      <vt:lpstr>Young Activist Development Programme 2023 Rhaglen Datblygu Ymgyrchwyr Ifanc 2023</vt:lpstr>
      <vt:lpstr>Learning outcomes</vt:lpstr>
      <vt:lpstr>Young Activist Development Programme</vt:lpstr>
      <vt:lpstr>PowerPoint Presentation</vt:lpstr>
      <vt:lpstr>Partnership with Taith</vt:lpstr>
      <vt:lpstr>PowerPoint Presentation</vt:lpstr>
      <vt:lpstr>PowerPoint Presentation</vt:lpstr>
      <vt:lpstr>PowerPoint Presentation</vt:lpstr>
      <vt:lpstr>Partneriaeth Gymdeithasol fel cyfrwng trefnu </vt:lpstr>
      <vt:lpstr>Trosolwg</vt:lpstr>
      <vt:lpstr>Cefndir Deddf SPPP</vt:lpstr>
      <vt:lpstr>   </vt:lpstr>
      <vt:lpstr>PowerPoint Presentation</vt:lpstr>
      <vt:lpstr>PowerPoint Presentation</vt:lpstr>
      <vt:lpstr>PowerPoint Presentation</vt:lpstr>
      <vt:lpstr>   </vt:lpstr>
      <vt:lpstr>PowerPoint Presentation</vt:lpstr>
      <vt:lpstr>PowerPoint Presentation</vt:lpstr>
      <vt:lpstr>PowerPoint Presentation</vt:lpstr>
      <vt:lpstr>Cyrff sydd eisoes yn bodoli sy’n ddarostyngedig i’r Ddyletswydd</vt:lpstr>
      <vt:lpstr>Yr wyth corff newydd sy’n ddarostyngedig i’r Ddyletswydd</vt:lpstr>
      <vt:lpstr>   </vt:lpstr>
      <vt:lpstr>Y Ddyletswydd Partneriaeth Gymdeithasol </vt:lpstr>
      <vt:lpstr>Crynodeb o’r Ddyletswydd </vt:lpstr>
      <vt:lpstr>   </vt:lpstr>
      <vt:lpstr>PowerPoint Presentation</vt:lpstr>
      <vt:lpstr>Intro Slide Title 1</vt:lpstr>
      <vt:lpstr>PowerPoint Presentation</vt:lpstr>
      <vt:lpstr>PowerPoint Presentation</vt:lpstr>
      <vt:lpstr>PowerPoint Presentation</vt:lpstr>
      <vt:lpstr>PowerPoint Presentation</vt:lpstr>
      <vt:lpstr>PowerPoint Presentation</vt:lpstr>
      <vt:lpstr>ULR Network Workshop</vt:lpstr>
      <vt:lpstr>Swydd: Gweithio gyda'n gilydd  Task: Working Together</vt:lpstr>
      <vt:lpstr>* Gofynnwyd i chi drefnu digwyddiad trwy'r dydd ar gyfer eich cyd-ULRS yn eich Undeb.  * You have been asked to organise an all day event for your fellow ULRS within your Union.</vt:lpstr>
      <vt:lpstr>Mewn grwpiau cymysg..</vt:lpstr>
      <vt:lpstr>Gweithdy ULR - Adborth</vt:lpstr>
      <vt:lpstr>YMARFER GWERTHUSO</vt:lpstr>
      <vt:lpstr>INTERACTIVE JAMBOARD</vt:lpstr>
      <vt:lpstr>Diolch i bawb yn TUC Cymru</vt:lpstr>
      <vt:lpstr>PowerPoint Presentation</vt:lpstr>
    </vt:vector>
  </TitlesOfParts>
  <Manager>Rob Saunders</Manager>
  <Company>TUC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slide</dc:title>
  <dc:creator>Ffion Dean</dc:creator>
  <cp:lastModifiedBy>Angharad Halpin</cp:lastModifiedBy>
  <cp:revision>31</cp:revision>
  <dcterms:created xsi:type="dcterms:W3CDTF">2019-09-09T12:59:03Z</dcterms:created>
  <dcterms:modified xsi:type="dcterms:W3CDTF">2023-11-01T20:22:51Z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WizKit Template Type">
    <vt:lpwstr>Widescreen</vt:lpwstr>
  </property>
  <property fmtid="{D5CDD505-2E9C-101B-9397-08002B2CF9AE}" pid="3" name="WizKit Template Version">
    <vt:i4>4</vt:i4>
  </property>
  <property fmtid="{D5CDD505-2E9C-101B-9397-08002B2CF9AE}" pid="4" name="ContentTypeId">
    <vt:lpwstr>0x010100A568C7FC2F06854DB171F301FEEAE930</vt:lpwstr>
  </property>
  <property fmtid="{D5CDD505-2E9C-101B-9397-08002B2CF9AE}" pid="5" name="MediaServiceImageTags">
    <vt:lpwstr/>
  </property>
</Properties>
</file>