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197E4-EE02-4A39-8E9C-570B18F08C2D}" v="3" dt="2023-02-02T12:50:26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52E11-5AC0-9CA8-9FC4-85EF98743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1FD3C-AF75-D9B0-2EC4-9BC867AE6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57015-74FA-2E8B-64E5-53C76E0C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CA59-F662-65F8-0BCB-A5BBA2275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B92BA-D417-BF1C-16E1-0E1EDAB3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61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812D-9D90-0942-4998-C2F3869B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9DC54-2185-978D-E7C5-2FE2826A1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D1DB6-56E6-B088-AD0F-52FCF9632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82039A-F5A3-7474-0695-D53767E4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602DA-5A0A-9C02-6D90-7D539FD7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9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660A2-8E0E-B560-E757-A48CFE6D4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2E672-D673-BF26-3815-D26E9FD02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3A918-6B85-1168-5584-15AAA650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3350-3DF3-0D57-07BC-E5D200B2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95EC1-5B00-7DE2-0FEC-CB92250F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6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7486-9783-94D8-77EE-66366B2D5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3A8AF-E0E1-5307-81C6-11A0AC78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FC37-A9FA-0456-58CE-BA9A7C03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A2667-4A3A-6A57-5A5D-CE8D0A87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259ED-1568-2544-E07E-C2419D3FD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60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8556-8E16-4757-AD71-A77E433A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0289-31AF-384B-6F04-195907C03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F6B7E-2B17-E7ED-FB73-69D7D19F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7E4D4-7792-3146-7593-6BEC4D8CC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2372C-23C3-0734-CD97-B5742204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37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DBD1-6C0F-E7AF-E78F-E175A8E0F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96081-DBC1-89EA-6981-AC2B7BC78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4220A-2CD3-60FC-5131-6EE07F6D9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29306-AFC6-EBA0-E8C7-30E73172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C08AC-56A6-B0A5-AD0E-4BBB07C9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82F02-9AA1-8031-A95C-821D1C50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17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8196-D99B-BC90-04A8-5D7AED963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13F03-7E6C-6B3A-F3C0-9728671F7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7B969-0C0F-B6D0-182A-623A4555E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B0881-98FF-63FB-3E91-FE6E09330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76784-5EE6-0CC5-221E-B41A4509F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E94182-B581-9EB6-9347-92B1AA11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5EB5A6-5598-D54C-9E59-08628DF2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BDD457-A65B-06E5-E6AD-6A258133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53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4B41-69E4-04B4-F4CB-E0EAF1D8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DF6BA-AA19-AEB6-C451-A816A00A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B2552-2CE1-79C9-9E48-8AC581F7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7C4C5-12DB-AFDC-C42A-628756D3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7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F7AF5F-20CF-5116-57D2-6B7C92F1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BAA9C-E27C-16AB-4521-F9B0790E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C0958-20F8-4119-7058-BEE33A6D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5EC9-37BF-9CE8-73E7-2CD011D26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235AA-9F98-C780-47E9-1A13E17AF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5F9B3-7FFA-C48B-599D-448768D0D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2B34F8-D6F0-DF8C-0494-E72C8952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208A04-520D-9BFA-F798-A7E4765F9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32BE57-D990-8D04-9449-00A227B6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84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F246-9138-DD10-F599-4F2E432E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16D60-D608-64DC-FBB1-B13931327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B80D00-22AF-7849-158B-1D5F63541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82AEC-E3BF-753F-FDD0-25BEA07B7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50877-A471-79B3-1F08-F2988E82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24325-41D7-701F-3AF5-238EC7ADB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77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56253D-9F41-B5CB-E79E-EEA1DF13A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B0318-8103-E52A-EFE0-261B94BB5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9B45C-8384-93B3-4F82-87469173C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EBF4-10DA-4432-9BED-242373A2FCA7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D472D-D7A7-AF09-4FC2-AC33F6B2E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2F76F-B210-FAE3-9C0F-766E6A611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7FE6-13DB-4548-9776-33B550536D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1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82BD3-7462-DD1F-9D24-1CF03CD07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D0441-4C77-DA2E-F226-A35295A86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647FA-712B-22EB-BF1B-2568993D8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330"/>
            <a:ext cx="9328831" cy="672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3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2821-55FB-32C3-AC89-B715E6828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592D-FA8F-391A-4B49-A3FE016EF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206D91-DC45-53F0-63F8-3B097CE3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0" y="383"/>
            <a:ext cx="9540240" cy="683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2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936D-6471-ACB1-B8E4-DB1B067D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D5435-000D-4CDA-D2C7-DC7462726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B8F70-CDA8-10D0-4315-214721331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5449"/>
            <a:ext cx="9540240" cy="678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7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E883-97E7-52BE-9DE3-711A2EE7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F129-D038-744B-A6AC-68A64EAE4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3D2CA-4F35-25C9-A00D-277517CD1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640" y="-4412"/>
            <a:ext cx="9564569" cy="68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5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BDE4-08DD-1DB7-2D7D-C82EE133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CD0B4-4FAE-95ED-0EE1-A71247A5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EC839-A332-49D6-557F-E8D5EA65F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80" y="345715"/>
            <a:ext cx="8204826" cy="583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52B63-2FC1-7A52-AA54-9D4FB5AD5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03807-D18F-170C-7E2E-20FDAEBCC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444CA-D6A3-FA84-B91F-7A6BCD86C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44220"/>
            <a:ext cx="9408258" cy="681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99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60B5-FEE9-9538-9613-369514E3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D9B47-4B07-3DFC-1CF8-F9E1A7430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517B8-A5C4-10BD-F0CB-04E22A852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80" y="-9773"/>
            <a:ext cx="9475954" cy="686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8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8524-27A7-5825-B315-494FDF0C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357AD-ED93-3599-0477-87922C18C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27F56-6EB6-0CEA-9968-40D2984A8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8466"/>
            <a:ext cx="9684290" cy="68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58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D9C7-F802-C3D9-75AB-66958507B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2B582-9176-F1CF-6191-58E444ADE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AA35B-3A4F-2D49-6534-8D6020D30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399" y="19944"/>
            <a:ext cx="9374542" cy="683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C43C7D3003748A5DD6B68236E50AD" ma:contentTypeVersion="17" ma:contentTypeDescription="Create a new document." ma:contentTypeScope="" ma:versionID="bc75574e3b98711967d8cd8648dddec0">
  <xsd:schema xmlns:xsd="http://www.w3.org/2001/XMLSchema" xmlns:xs="http://www.w3.org/2001/XMLSchema" xmlns:p="http://schemas.microsoft.com/office/2006/metadata/properties" xmlns:ns1="http://schemas.microsoft.com/sharepoint/v3" xmlns:ns2="7f84c06d-aab4-4666-acbc-dd8b8feace10" xmlns:ns3="c21c95aa-95dc-4e70-b944-a996db0d6de7" xmlns:ns4="4c7089a6-7e34-4da5-8d2b-dd7bb62097c5" targetNamespace="http://schemas.microsoft.com/office/2006/metadata/properties" ma:root="true" ma:fieldsID="b913963d0f473b1dade13373df478321" ns1:_="" ns2:_="" ns3:_="" ns4:_="">
    <xsd:import namespace="http://schemas.microsoft.com/sharepoint/v3"/>
    <xsd:import namespace="7f84c06d-aab4-4666-acbc-dd8b8feace10"/>
    <xsd:import namespace="c21c95aa-95dc-4e70-b944-a996db0d6de7"/>
    <xsd:import namespace="4c7089a6-7e34-4da5-8d2b-dd7bb62097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4c06d-aab4-4666-acbc-dd8b8feac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b51fab-051d-45c2-bf11-9453f0790f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c95aa-95dc-4e70-b944-a996db0d6d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089a6-7e34-4da5-8d2b-dd7bb62097c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39c1bd7-80b4-48e6-8e71-722fd9451f80}" ma:internalName="TaxCatchAll" ma:showField="CatchAllData" ma:web="c21c95aa-95dc-4e70-b944-a996db0d6d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c7089a6-7e34-4da5-8d2b-dd7bb62097c5" xsi:nil="true"/>
    <_ip_UnifiedCompliancePolicyProperties xmlns="http://schemas.microsoft.com/sharepoint/v3" xsi:nil="true"/>
    <lcf76f155ced4ddcb4097134ff3c332f xmlns="7f84c06d-aab4-4666-acbc-dd8b8feace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40F38F-8E22-443B-BFB8-7075F2A382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f84c06d-aab4-4666-acbc-dd8b8feace10"/>
    <ds:schemaRef ds:uri="c21c95aa-95dc-4e70-b944-a996db0d6de7"/>
    <ds:schemaRef ds:uri="4c7089a6-7e34-4da5-8d2b-dd7bb62097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25F575-46C4-4757-B653-63A27F00DB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07CCC0-E1C9-49C4-B72C-1D4AED1A3C5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c7089a6-7e34-4da5-8d2b-dd7bb62097c5"/>
    <ds:schemaRef ds:uri="7f84c06d-aab4-4666-acbc-dd8b8feace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 Abdul</dc:creator>
  <cp:lastModifiedBy>Suha Abdul</cp:lastModifiedBy>
  <cp:revision>1</cp:revision>
  <dcterms:created xsi:type="dcterms:W3CDTF">2023-02-02T09:46:21Z</dcterms:created>
  <dcterms:modified xsi:type="dcterms:W3CDTF">2023-02-02T12:50:34Z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0x010100BA8C43C7D3003748A5DD6B68236E50AD</vt:lpwstr>
  </property>
  <property fmtid="{D5CDD505-2E9C-101B-9397-08002B2CF9AE}" pid="3" name="MediaServiceImageTags">
    <vt:lpwstr/>
  </property>
</Properties>
</file>