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8" r:id="rId2"/>
    <p:sldId id="269" r:id="rId3"/>
    <p:sldId id="265" r:id="rId4"/>
    <p:sldId id="263" r:id="rId5"/>
    <p:sldId id="264" r:id="rId6"/>
    <p:sldId id="267" r:id="rId7"/>
  </p:sldIdLst>
  <p:sldSz cx="9144000" cy="6858000" type="screen4x3"/>
  <p:notesSz cx="6808788" cy="98234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C3DB26-EA9A-4396-9D6F-2F31834CD69C}" type="datetimeFigureOut">
              <a:rPr lang="en-US"/>
              <a:pPr>
                <a:defRPr/>
              </a:pPr>
              <a:t>5/18/2021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05ED5E-797A-4200-B7B3-0B9536AFE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813F-304A-4BBD-BA31-1381DBC048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2375-4BC0-4F5E-9CA3-925774C67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B42F-B6B6-452E-8751-BD2B9779D9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7F37-A087-452B-BF32-1ABF9A51A8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59B9-A64D-45A6-B381-F064FFFCA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B949-346A-4B46-B6FC-DC1975E48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F37F4-685A-45F9-8022-5950690B3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451DB-85BA-4E5E-96EC-F110A65C4C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0BCE3-8217-49DD-8F6E-AE063EF665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AC5F-632F-440B-899E-F0F7C2AD1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1B39-52CA-439A-93AA-A4A496BEE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4137B8-EB05-4CC3-A881-69376BFB6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jacoms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8310-398D-4BBD-BD37-5C0959AC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Wales TUC Clean Air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04BF-9115-40D6-B78E-746648B4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Graham Petersen</a:t>
            </a:r>
          </a:p>
          <a:p>
            <a:pPr marL="0" indent="0" algn="ctr">
              <a:buNone/>
            </a:pPr>
            <a:r>
              <a:rPr lang="en-GB" dirty="0"/>
              <a:t>Greener Jobs Alliance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gjacoms@gmail.com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18/5/21</a:t>
            </a:r>
          </a:p>
        </p:txBody>
      </p:sp>
    </p:spTree>
    <p:extLst>
      <p:ext uri="{BB962C8B-B14F-4D97-AF65-F5344CB8AC3E}">
        <p14:creationId xmlns:p14="http://schemas.microsoft.com/office/powerpoint/2010/main" val="420251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F0BF-346E-47F4-B533-45DDF902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 Air Plan and Act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0EC9BE-37C9-4358-8B6E-980F639D25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805" y="1600200"/>
            <a:ext cx="3964873" cy="49831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8743A-A955-495C-961D-E8667A385F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/>
              <a:t>Empowering workforces to improve air quality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Action: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2022, we will produce new statutory guidance for the public, private and voluntary sectors to empower workforces to tackle air pollution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subject to consultation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43 Clean Air Plan for Wales, Septemb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er, 2020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7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D2FA4-7695-4E61-8DE4-51427BA8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BEDBE-ED7F-438B-A234-392268F44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5" y="0"/>
            <a:ext cx="9085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4843D-0B15-485C-A84D-69D740A11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394369"/>
            <a:ext cx="78676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BC75-D14F-4779-892D-3FFC3056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CACF0-5B12-47C0-A8FD-AB8C51D59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Raise union members awareness</a:t>
            </a:r>
          </a:p>
          <a:p>
            <a:pPr marL="0" indent="0">
              <a:buNone/>
            </a:pPr>
            <a:r>
              <a:rPr lang="en-GB" sz="1600" dirty="0"/>
              <a:t>ref. TUCAN, GJA and Hazards resources</a:t>
            </a:r>
          </a:p>
          <a:p>
            <a:r>
              <a:rPr lang="en-GB" sz="2800" dirty="0"/>
              <a:t>Cover on union training and consider monitoring options</a:t>
            </a:r>
          </a:p>
          <a:p>
            <a:r>
              <a:rPr lang="en-GB" sz="2800" dirty="0"/>
              <a:t>Highlight link with climate action</a:t>
            </a:r>
          </a:p>
          <a:p>
            <a:r>
              <a:rPr lang="en-GB" sz="2800" dirty="0"/>
              <a:t>Assess employer, and local authority policies</a:t>
            </a:r>
          </a:p>
          <a:p>
            <a:r>
              <a:rPr lang="en-GB" sz="2800" dirty="0"/>
              <a:t>Link to community campaigns and national events like Clean Air Day on June 17th</a:t>
            </a:r>
          </a:p>
          <a:p>
            <a:r>
              <a:rPr lang="en-GB" sz="2800" dirty="0"/>
              <a:t>Check progress on the Clean Air Plan for Wales and the Clean Air (Wales) Act </a:t>
            </a:r>
            <a:r>
              <a:rPr lang="en-GB" sz="1600" dirty="0"/>
              <a:t>ref. P. 29 and 39 Wales Toolkit</a:t>
            </a:r>
          </a:p>
        </p:txBody>
      </p:sp>
    </p:spTree>
    <p:extLst>
      <p:ext uri="{BB962C8B-B14F-4D97-AF65-F5344CB8AC3E}">
        <p14:creationId xmlns:p14="http://schemas.microsoft.com/office/powerpoint/2010/main" val="32359152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Wales TUC Clean Air event</vt:lpstr>
      <vt:lpstr>Clean Air Plan and Act</vt:lpstr>
      <vt:lpstr>PowerPoint Presentation</vt:lpstr>
      <vt:lpstr>PowerPoint Presentation</vt:lpstr>
      <vt:lpstr>PowerPoint Presentation</vt:lpstr>
      <vt:lpstr>Next Steps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Greener Jobs Alliance</dc:title>
  <dc:creator>Graham</dc:creator>
  <cp:lastModifiedBy>Jo Rees</cp:lastModifiedBy>
  <cp:revision>43</cp:revision>
  <dcterms:created xsi:type="dcterms:W3CDTF">2011-03-25T20:35:34Z</dcterms:created>
  <dcterms:modified xsi:type="dcterms:W3CDTF">2021-05-18T08:23:04Z</dcterms:modified>
</cp:coreProperties>
</file>