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3" r:id="rId3"/>
    <p:sldId id="258" r:id="rId4"/>
    <p:sldId id="260" r:id="rId5"/>
    <p:sldId id="261" r:id="rId6"/>
    <p:sldId id="322" r:id="rId7"/>
    <p:sldId id="262" r:id="rId8"/>
  </p:sldIdLst>
  <p:sldSz cx="12192000" cy="6858000"/>
  <p:notesSz cx="6889750" cy="9671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4ECC3C-15DD-48C6-99A0-A8240B5EBCE6}" v="4" dt="2021-05-18T07:58:54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10981-7AB2-4DAC-8E34-1FDD8A503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5FA889-6C55-4F6E-AB90-576CF5AEE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8D138-03D5-4015-A935-364D62E9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B065-14A2-46F3-80F8-C6954352D82C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07F1F-D275-4177-A8D4-94A025F5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3117D-2F5D-4EC2-AEC7-96D55216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7BD1-4A21-4A10-98F4-96D9C8239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91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72324-972A-4450-BC40-2DECA0905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24FA1-2D54-426E-976E-EC8B7611D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BE825-251C-4579-BF58-2935EDC2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B065-14A2-46F3-80F8-C6954352D82C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F26FE-F5A8-401C-B2A4-EBB6A43B1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5357D-33AB-4F8E-91BD-6BA0F469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7BD1-4A21-4A10-98F4-96D9C8239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60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A0CB87-202B-4EC5-82F2-8C0D5282ED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EE7BD-9B8B-4779-9292-A073187F2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00356-BF45-4B7F-8AB9-266ED65F6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B065-14A2-46F3-80F8-C6954352D82C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FBAEF-9370-4296-9B50-FE8892373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91476-E2D6-436F-AD33-2FDE3A9E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7BD1-4A21-4A10-98F4-96D9C8239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28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7794-A889-4DA3-8818-E9403D6CB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ED4B7-FD6B-4A67-AD9F-6075E5A71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5BC71-D831-4F6F-BD41-3F512A908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B065-14A2-46F3-80F8-C6954352D82C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F8B49-02C5-4CE8-BEDD-892A1648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55E8D-B6F6-48B4-B183-E2822CB7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7BD1-4A21-4A10-98F4-96D9C8239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05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ED671-37A5-4833-8EC2-531679994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BB0DA-030D-419A-B9DB-63C178266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D0FB5-CA36-4A35-9E38-D72DF59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B065-14A2-46F3-80F8-C6954352D82C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6048E-EC92-479D-85FE-DEA536DDE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B9132-8480-451A-847C-E2366BAB2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7BD1-4A21-4A10-98F4-96D9C8239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92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A2A03-CBDB-4D1F-B2FC-953CDD50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78F3E-82FF-45BC-A3A8-012A71646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3ED14-16A6-41DE-BF96-FB58BE493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FA84C-3EDE-4B8F-9905-D00CB1BB5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B065-14A2-46F3-80F8-C6954352D82C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F0406-E7F9-4636-AA08-9CD0F56A2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71D74-D951-46A7-876C-E8F99DA4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7BD1-4A21-4A10-98F4-96D9C8239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10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4894D-632D-4B8C-AF5E-3BCEA88AD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D2BE4-6A5A-4CBC-9201-2544D0AC3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A7369-EF74-4E18-B661-A850B4037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47769-5329-439D-A6C3-8544C1951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FC8D1F-8F16-41BD-8F88-761C4C8FD6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0D4D6B-9E65-4DAF-8F22-10BC3EAFA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B065-14A2-46F3-80F8-C6954352D82C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BFC450-D5DE-4E6E-9F36-D0BB3283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67F4F1-857F-465E-8C53-28D286AA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7BD1-4A21-4A10-98F4-96D9C8239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84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4284D-BD90-4FD5-A64C-996CD957C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9CB31B-8280-425C-93FE-8B0E69288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B065-14A2-46F3-80F8-C6954352D82C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53AE1D-8FE2-4CF7-98CD-A7EA040C8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8FBCEE-41DA-4DED-A972-3EB59502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7BD1-4A21-4A10-98F4-96D9C8239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43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FF4FF-CFC1-4D55-A20A-20F93E793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B065-14A2-46F3-80F8-C6954352D82C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1A234-5FA8-4257-AE77-1B8E78FB1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707E6-21E4-407E-B168-4DA6BF2E6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7BD1-4A21-4A10-98F4-96D9C8239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5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22D5B-61D3-4C11-86C2-2FF61BEFC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5D32-A11C-4C1A-9669-DEF7A21E9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A289B-DD92-4643-9023-92CD42B7E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C0484-3E6E-400A-B859-B773548D2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B065-14A2-46F3-80F8-C6954352D82C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FB461-353D-4FDE-BDBA-232075B2D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830D31-D82D-4327-B59C-796B59112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7BD1-4A21-4A10-98F4-96D9C8239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48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04EB-8622-4D46-BD5C-57A045ADD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FFFD81-48DE-4E48-B7C7-67F72CE64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46205-FB04-4642-AE6A-F67434C9D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FFBC9-780D-45FF-A6F8-9323C99D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3B065-14A2-46F3-80F8-C6954352D82C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6CDE5-E018-4F17-ABB5-D348B1E7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67BE1A-8658-4096-9C59-FBE4C639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7BD1-4A21-4A10-98F4-96D9C8239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55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5D8038-2994-4D43-8881-8F09CA2A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C69B8-56A9-4266-BC7E-6889E444F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8108-A52F-4773-B800-BC676E18B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3B065-14A2-46F3-80F8-C6954352D82C}" type="datetimeFigureOut">
              <a:rPr lang="en-GB" smtClean="0"/>
              <a:t>18/05/2021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BC86-E448-4035-8DDB-DB176D135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4E976-A113-42E1-92CD-5E1D1AB9E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E7BD1-4A21-4A10-98F4-96D9C8239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44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anet@gmhazards.org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9">
            <a:extLst>
              <a:ext uri="{FF2B5EF4-FFF2-40B4-BE49-F238E27FC236}">
                <a16:creationId xmlns:a16="http://schemas.microsoft.com/office/drawing/2014/main" id="{2CCAFB3E-E6E2-4587-A5FC-061F9AED9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11">
            <a:extLst>
              <a:ext uri="{FF2B5EF4-FFF2-40B4-BE49-F238E27FC236}">
                <a16:creationId xmlns:a16="http://schemas.microsoft.com/office/drawing/2014/main" id="{5975841F-9161-4650-BCE5-20FFE7E29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>
            <a:off x="575867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12B010-7B3F-45DA-B243-87423B63C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057" y="3121701"/>
            <a:ext cx="3658053" cy="178651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GB" sz="4400" dirty="0">
                <a:solidFill>
                  <a:srgbClr val="FFFFFF"/>
                </a:solidFill>
              </a:rPr>
              <a:t>Workers challenging bad air at/from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48DC9-996C-4A2E-A8E3-AEE262330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057" y="2032347"/>
            <a:ext cx="3658053" cy="955111"/>
          </a:xfrm>
        </p:spPr>
        <p:txBody>
          <a:bodyPr anchor="b">
            <a:normAutofit/>
          </a:bodyPr>
          <a:lstStyle/>
          <a:p>
            <a:pPr algn="l"/>
            <a:r>
              <a:rPr lang="en-GB" sz="1800" dirty="0">
                <a:solidFill>
                  <a:srgbClr val="FFFFFF"/>
                </a:solidFill>
              </a:rPr>
              <a:t>May, 2021</a:t>
            </a:r>
          </a:p>
        </p:txBody>
      </p:sp>
      <p:sp>
        <p:nvSpPr>
          <p:cNvPr id="33" name="Rectangle 13">
            <a:extLst>
              <a:ext uri="{FF2B5EF4-FFF2-40B4-BE49-F238E27FC236}">
                <a16:creationId xmlns:a16="http://schemas.microsoft.com/office/drawing/2014/main" id="{640086A0-762B-44EE-AA70-A7268A72A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262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3A14A29-CB64-414B-9083-3A1BA0D92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05" y="743798"/>
            <a:ext cx="5435471" cy="5367528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1BB530-7A0B-4BA4-92E0-4E23232F1FAC}"/>
              </a:ext>
            </a:extLst>
          </p:cNvPr>
          <p:cNvSpPr txBox="1"/>
          <p:nvPr/>
        </p:nvSpPr>
        <p:spPr>
          <a:xfrm>
            <a:off x="5528345" y="6111326"/>
            <a:ext cx="6459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Janet Newsham – </a:t>
            </a:r>
            <a:r>
              <a:rPr lang="en-GB" dirty="0">
                <a:hlinkClick r:id="rId4"/>
              </a:rPr>
              <a:t>janet@gmhazards.org.uk</a:t>
            </a:r>
            <a:r>
              <a:rPr lang="en-GB" dirty="0"/>
              <a:t> / 07734 317158</a:t>
            </a:r>
          </a:p>
        </p:txBody>
      </p:sp>
    </p:spTree>
    <p:extLst>
      <p:ext uri="{BB962C8B-B14F-4D97-AF65-F5344CB8AC3E}">
        <p14:creationId xmlns:p14="http://schemas.microsoft.com/office/powerpoint/2010/main" val="369414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1D374-AF4A-4735-8D0B-5BBA6989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42B1CD-DD74-4F66-96C9-262038A28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12" t="35335" r="63175" b="4368"/>
          <a:stretch/>
        </p:blipFill>
        <p:spPr>
          <a:xfrm>
            <a:off x="7204366" y="93547"/>
            <a:ext cx="4922982" cy="667090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EE30F7-7690-4808-B76F-2E84C5B66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81" t="33413" r="63334" b="3824"/>
          <a:stretch/>
        </p:blipFill>
        <p:spPr>
          <a:xfrm>
            <a:off x="1670629" y="7960"/>
            <a:ext cx="4701309" cy="685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9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0573F7-A0FB-44B4-B4AE-37608F195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Air quality, Covid-19 and 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5780B-E2CA-4FB9-8718-5625CE9AE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fontScale="92500" lnSpcReduction="10000"/>
          </a:bodyPr>
          <a:lstStyle/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Workers are exposed to a toxic cocktail of chemicals in their homes, environment and in their workplaces</a:t>
            </a:r>
          </a:p>
          <a:p>
            <a:r>
              <a:rPr lang="en-GB" sz="2400" dirty="0">
                <a:solidFill>
                  <a:srgbClr val="000000"/>
                </a:solidFill>
              </a:rPr>
              <a:t>Those who live in the poorest areas, work in the lowest paid jobs are more exposed</a:t>
            </a:r>
          </a:p>
          <a:p>
            <a:r>
              <a:rPr lang="en-GB" sz="2400" dirty="0">
                <a:solidFill>
                  <a:srgbClr val="000000"/>
                </a:solidFill>
              </a:rPr>
              <a:t>Air pollution is an equality issue</a:t>
            </a:r>
          </a:p>
          <a:p>
            <a:r>
              <a:rPr lang="en-GB" sz="2400" dirty="0">
                <a:solidFill>
                  <a:srgbClr val="000000"/>
                </a:solidFill>
              </a:rPr>
              <a:t>30,000 deaths annually</a:t>
            </a:r>
          </a:p>
          <a:p>
            <a:r>
              <a:rPr lang="en-GB" sz="2400" dirty="0">
                <a:solidFill>
                  <a:srgbClr val="000000"/>
                </a:solidFill>
              </a:rPr>
              <a:t>?workers made ill every year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Ventilation – will better ventilation for Covid-19 make it better for workers working in polluted air?</a:t>
            </a:r>
          </a:p>
          <a:p>
            <a:r>
              <a:rPr lang="en-GB" sz="2400" dirty="0">
                <a:solidFill>
                  <a:srgbClr val="000000"/>
                </a:solidFill>
              </a:rPr>
              <a:t>TUCAN Guidance and the charter – How can we raise the debate?</a:t>
            </a:r>
          </a:p>
          <a:p>
            <a:pPr lvl="1"/>
            <a:endParaRPr lang="en-GB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1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5BC2E7-982B-487C-8993-0372703A0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077" y="1128946"/>
            <a:ext cx="6311293" cy="473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6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95F5D5-431A-4246-9A6E-9BA4CEE06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1402411"/>
            <a:ext cx="5462546" cy="409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8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59FA4C1-1F60-4671-9CD6-D43D96548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196" y="319454"/>
            <a:ext cx="4297793" cy="606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4A79BCC-B99F-42D8-9858-0ED78804E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43770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0B0DBC-ADA0-435A-B087-458D50EDF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339" y="1"/>
            <a:ext cx="1340827" cy="134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58C53C-2109-4FD3-B737-A298C71E9A4F}"/>
              </a:ext>
            </a:extLst>
          </p:cNvPr>
          <p:cNvSpPr txBox="1"/>
          <p:nvPr/>
        </p:nvSpPr>
        <p:spPr>
          <a:xfrm>
            <a:off x="6096000" y="6194865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Contact us for support to use monitor for PM2.5 Working with Global Action Plan </a:t>
            </a:r>
          </a:p>
        </p:txBody>
      </p:sp>
    </p:spTree>
    <p:extLst>
      <p:ext uri="{BB962C8B-B14F-4D97-AF65-F5344CB8AC3E}">
        <p14:creationId xmlns:p14="http://schemas.microsoft.com/office/powerpoint/2010/main" val="422500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8445F8-F032-43C9-8D0F-A5155F52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59"/>
            <a:ext cx="5538555" cy="2887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43ABA-C828-48CB-BD62-243534055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339" y="644229"/>
            <a:ext cx="3413760" cy="25603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A325B5-56A3-425A-B9A3-0CEB7CA1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480060"/>
            <a:ext cx="5538555" cy="2887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1EF6B9-EC5F-4952-9B45-8B13F813F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829" y="644229"/>
            <a:ext cx="3413760" cy="256032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80DE958-9D45-4CAD-BF1F-FA2ED970B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3527956"/>
            <a:ext cx="5538554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80BDC-D323-47AF-97C3-AAA53AE96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339" y="3653451"/>
            <a:ext cx="3413760" cy="25603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B93B4BF-AD35-4E52-8131-161C5FB9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3527956"/>
            <a:ext cx="5538555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F656FA-8E27-489E-8692-B927A429E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8829" y="3672788"/>
            <a:ext cx="341376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92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Workers challenging bad air at/from work</vt:lpstr>
      <vt:lpstr>PowerPoint Presentation</vt:lpstr>
      <vt:lpstr>Air quality, Covid-19 and RA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Air Day </dc:title>
  <dc:creator>Janet Newsham</dc:creator>
  <cp:lastModifiedBy>Jo Rees</cp:lastModifiedBy>
  <cp:revision>3</cp:revision>
  <cp:lastPrinted>2021-05-17T12:52:44Z</cp:lastPrinted>
  <dcterms:created xsi:type="dcterms:W3CDTF">2020-10-08T11:41:10Z</dcterms:created>
  <dcterms:modified xsi:type="dcterms:W3CDTF">2021-05-18T08:23:38Z</dcterms:modified>
</cp:coreProperties>
</file>