
<file path=[Content_Types].xml><?xml version="1.0" encoding="utf-8"?>
<Types xmlns="http://schemas.openxmlformats.org/package/2006/content-types">
  <Default Extension="jpeg" ContentType="image/jpeg"/>
  <Default Extension="mp4" ContentType="vide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21"/>
  </p:normalViewPr>
  <p:slideViewPr>
    <p:cSldViewPr snapToGrid="0" snapToObjects="1">
      <p:cViewPr varScale="1">
        <p:scale>
          <a:sx n="114" d="100"/>
          <a:sy n="114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23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81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5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23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77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21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97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61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96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72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2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9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B267F0-309D-44A4-8984-5FDE4977CF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442"/>
          <a:stretch/>
        </p:blipFill>
        <p:spPr>
          <a:xfrm>
            <a:off x="3" y="-22"/>
            <a:ext cx="12191997" cy="68580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206190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37374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E33212-A38E-E549-87ED-D4F0FDA74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6" y="643467"/>
            <a:ext cx="5452529" cy="3569242"/>
          </a:xfrm>
        </p:spPr>
        <p:txBody>
          <a:bodyPr anchor="t">
            <a:normAutofit/>
          </a:bodyPr>
          <a:lstStyle/>
          <a:p>
            <a:pPr algn="r"/>
            <a:r>
              <a:rPr lang="en-IT" dirty="0">
                <a:solidFill>
                  <a:schemeClr val="bg1"/>
                </a:solidFill>
              </a:rPr>
              <a:t>TUC Cymru</a:t>
            </a:r>
            <a:br>
              <a:rPr lang="en-IT" dirty="0">
                <a:solidFill>
                  <a:schemeClr val="bg1"/>
                </a:solidFill>
              </a:rPr>
            </a:br>
            <a:r>
              <a:rPr lang="en-IT" dirty="0">
                <a:solidFill>
                  <a:schemeClr val="bg1"/>
                </a:solidFill>
              </a:rPr>
              <a:t>Wellbeing </a:t>
            </a:r>
            <a:br>
              <a:rPr lang="en-IT" dirty="0">
                <a:solidFill>
                  <a:schemeClr val="bg1"/>
                </a:solidFill>
              </a:rPr>
            </a:br>
            <a:r>
              <a:rPr lang="en-IT" dirty="0">
                <a:solidFill>
                  <a:schemeClr val="bg1"/>
                </a:solidFill>
              </a:rPr>
              <a:t>sessions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55D3BA-1A7D-BE42-BA38-E30AFBF59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9055" y="4551035"/>
            <a:ext cx="5449479" cy="1920240"/>
          </a:xfrm>
        </p:spPr>
        <p:txBody>
          <a:bodyPr anchor="b">
            <a:normAutofit/>
          </a:bodyPr>
          <a:lstStyle/>
          <a:p>
            <a:pPr algn="ctr"/>
            <a:r>
              <a:rPr lang="en-IT" dirty="0">
                <a:solidFill>
                  <a:schemeClr val="bg1"/>
                </a:solidFill>
              </a:rPr>
              <a:t>The idea of self-coaching </a:t>
            </a:r>
          </a:p>
        </p:txBody>
      </p:sp>
    </p:spTree>
    <p:extLst>
      <p:ext uri="{BB962C8B-B14F-4D97-AF65-F5344CB8AC3E}">
        <p14:creationId xmlns:p14="http://schemas.microsoft.com/office/powerpoint/2010/main" val="377242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000AF-8487-2A44-BC6F-F241E658C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Coaching/Hyfforddi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83D68-A8C0-6D48-8ABE-941CDEDC2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IT" dirty="0"/>
          </a:p>
          <a:p>
            <a:pPr marL="0" indent="0" algn="ctr">
              <a:buNone/>
            </a:pPr>
            <a:endParaRPr lang="en-IT" dirty="0"/>
          </a:p>
          <a:p>
            <a:pPr marL="0" indent="0" algn="just">
              <a:buNone/>
            </a:pPr>
            <a:r>
              <a:rPr lang="en-IT" sz="3600" dirty="0"/>
              <a:t>Coaching is a</a:t>
            </a:r>
            <a:r>
              <a:rPr lang="en-GB" sz="3600" dirty="0"/>
              <a:t> way</a:t>
            </a:r>
            <a:r>
              <a:rPr lang="en-IT" sz="3600" dirty="0"/>
              <a:t> in which wo</a:t>
            </a:r>
            <a:r>
              <a:rPr lang="en-GB" sz="3600" dirty="0" err="1"/>
              <a:t>rk</a:t>
            </a:r>
            <a:r>
              <a:rPr lang="en-IT" sz="3600" dirty="0"/>
              <a:t> can become more meaningful and is based on many theories related to management, leadership and collaborative ways of working.</a:t>
            </a:r>
          </a:p>
          <a:p>
            <a:pPr marL="0" indent="0" algn="just">
              <a:buNone/>
            </a:pPr>
            <a:r>
              <a:rPr lang="en-IT" sz="3600" b="1" dirty="0"/>
              <a:t>However you can also do-it-yourself! </a:t>
            </a:r>
          </a:p>
        </p:txBody>
      </p:sp>
    </p:spTree>
    <p:extLst>
      <p:ext uri="{BB962C8B-B14F-4D97-AF65-F5344CB8AC3E}">
        <p14:creationId xmlns:p14="http://schemas.microsoft.com/office/powerpoint/2010/main" val="1401018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EB0DB-C987-494D-9FF6-E2271C318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Self-coaching / hunan hyfforddi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DF1E4-60D9-6A45-B3C5-07541DD73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W</a:t>
            </a:r>
            <a:r>
              <a:rPr lang="en-GB" dirty="0"/>
              <a:t>ha</a:t>
            </a:r>
            <a:r>
              <a:rPr lang="en-IT" dirty="0"/>
              <a:t>t is coaching?</a:t>
            </a:r>
          </a:p>
          <a:p>
            <a:pPr marL="0" indent="0">
              <a:buNone/>
            </a:pPr>
            <a:endParaRPr lang="en-IT" dirty="0"/>
          </a:p>
          <a:p>
            <a:r>
              <a:rPr lang="en-IT" dirty="0"/>
              <a:t>How can you help yourself</a:t>
            </a:r>
            <a:r>
              <a:rPr lang="en-GB" dirty="0"/>
              <a:t>?</a:t>
            </a:r>
            <a:endParaRPr lang="en-IT" dirty="0"/>
          </a:p>
          <a:p>
            <a:r>
              <a:rPr lang="en-IT" dirty="0"/>
              <a:t>W</a:t>
            </a:r>
            <a:r>
              <a:rPr lang="en-GB" dirty="0"/>
              <a:t>ha</a:t>
            </a:r>
            <a:r>
              <a:rPr lang="en-IT" dirty="0"/>
              <a:t>t are</a:t>
            </a:r>
            <a:r>
              <a:rPr lang="en-GB" dirty="0"/>
              <a:t> good coaching</a:t>
            </a:r>
            <a:r>
              <a:rPr lang="en-IT" dirty="0"/>
              <a:t> questions</a:t>
            </a:r>
            <a:r>
              <a:rPr lang="en-GB" dirty="0"/>
              <a:t>?</a:t>
            </a:r>
            <a:endParaRPr lang="en-IT" dirty="0"/>
          </a:p>
          <a:p>
            <a:r>
              <a:rPr lang="en-IT" dirty="0"/>
              <a:t>How do you self-coach</a:t>
            </a:r>
            <a:r>
              <a:rPr lang="en-GB" dirty="0"/>
              <a:t>?</a:t>
            </a:r>
            <a:endParaRPr lang="en-IT" dirty="0"/>
          </a:p>
          <a:p>
            <a:r>
              <a:rPr lang="en-IT" dirty="0"/>
              <a:t>How do</a:t>
            </a:r>
            <a:r>
              <a:rPr lang="en-GB" dirty="0"/>
              <a:t> you translate thought</a:t>
            </a:r>
            <a:r>
              <a:rPr lang="en-IT" dirty="0"/>
              <a:t> to action</a:t>
            </a:r>
            <a:r>
              <a:rPr lang="en-GB" dirty="0"/>
              <a:t>?</a:t>
            </a:r>
            <a:endParaRPr lang="en-IT" dirty="0"/>
          </a:p>
          <a:p>
            <a:r>
              <a:rPr lang="en-IT" dirty="0"/>
              <a:t>W</a:t>
            </a:r>
            <a:r>
              <a:rPr lang="en-GB" dirty="0"/>
              <a:t>ha</a:t>
            </a:r>
            <a:r>
              <a:rPr lang="en-IT" dirty="0"/>
              <a:t>t can you learn from self-coaching</a:t>
            </a:r>
            <a:r>
              <a:rPr lang="en-GB" dirty="0"/>
              <a:t>?</a:t>
            </a:r>
            <a:r>
              <a:rPr lang="en-IT" dirty="0"/>
              <a:t>  </a:t>
            </a: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4011385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74FB3-FAF8-3F4F-9D51-01EAAFE37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IT" dirty="0"/>
              <a:t>oaching/Hyfforddi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AE119-A799-A94A-805A-0325EF3C3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T" dirty="0"/>
              <a:t>The fundemental skills of coaching are:</a:t>
            </a:r>
          </a:p>
          <a:p>
            <a:pPr marL="0" indent="0">
              <a:buNone/>
            </a:pPr>
            <a:endParaRPr lang="en-IT" dirty="0"/>
          </a:p>
          <a:p>
            <a:pPr marL="514350" indent="-514350">
              <a:buFont typeface="+mj-lt"/>
              <a:buAutoNum type="arabicPeriod"/>
            </a:pPr>
            <a:r>
              <a:rPr lang="en-IT" dirty="0"/>
              <a:t>Rapport Building</a:t>
            </a:r>
          </a:p>
          <a:p>
            <a:pPr marL="514350" indent="-514350">
              <a:buFont typeface="+mj-lt"/>
              <a:buAutoNum type="arabicPeriod"/>
            </a:pPr>
            <a:r>
              <a:rPr lang="en-IT" dirty="0"/>
              <a:t>Focus on real issues  </a:t>
            </a:r>
          </a:p>
          <a:p>
            <a:pPr marL="514350" indent="-514350">
              <a:buFont typeface="+mj-lt"/>
              <a:buAutoNum type="arabicPeriod"/>
            </a:pPr>
            <a:r>
              <a:rPr lang="en-IT" dirty="0"/>
              <a:t>Questioning </a:t>
            </a:r>
          </a:p>
          <a:p>
            <a:pPr marL="514350" indent="-514350">
              <a:buFont typeface="+mj-lt"/>
              <a:buAutoNum type="arabicPeriod"/>
            </a:pPr>
            <a:r>
              <a:rPr lang="en-IT" dirty="0"/>
              <a:t>Listening</a:t>
            </a:r>
          </a:p>
          <a:p>
            <a:pPr marL="514350" indent="-514350">
              <a:buFont typeface="+mj-lt"/>
              <a:buAutoNum type="arabicPeriod"/>
            </a:pPr>
            <a:r>
              <a:rPr lang="en-IT" dirty="0"/>
              <a:t>Use of Silence </a:t>
            </a:r>
          </a:p>
          <a:p>
            <a:pPr marL="514350" indent="-514350">
              <a:buFont typeface="+mj-lt"/>
              <a:buAutoNum type="arabicPeriod"/>
            </a:pPr>
            <a:r>
              <a:rPr lang="en-IT" dirty="0"/>
              <a:t>Action </a:t>
            </a:r>
          </a:p>
          <a:p>
            <a:pPr marL="514350" indent="-514350">
              <a:buFont typeface="+mj-lt"/>
              <a:buAutoNum type="arabicPeriod"/>
            </a:pPr>
            <a:endParaRPr lang="en-IT" dirty="0"/>
          </a:p>
          <a:p>
            <a:endParaRPr lang="en-IT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969028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35A4C-9FDE-FD4E-90E9-E28F0A7CC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Coaching 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A5647-52F3-BC49-9180-FD206253A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T" dirty="0"/>
              <a:t>Here are some useful reading </a:t>
            </a:r>
            <a:r>
              <a:rPr lang="en-IT"/>
              <a:t>materials:</a:t>
            </a:r>
          </a:p>
          <a:p>
            <a:pPr marL="0" indent="0">
              <a:buNone/>
            </a:pPr>
            <a:endParaRPr lang="en-IT" dirty="0"/>
          </a:p>
          <a:p>
            <a:pPr marL="0" indent="0">
              <a:buNone/>
            </a:pPr>
            <a:r>
              <a:rPr lang="en-GB" b="1" dirty="0"/>
              <a:t>Julie Starr: The Coaching Manual: The Definitive Guide to The Process, Principles and Skills of Personal Coaching: The Definitive Guide to The Process, Principles and Skills of Personal Coaching (3rd Edition) Paperback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Jenny Rogers: Coaching for Careers: A Practical Guide for Coaches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Dr Rebecca Jones: http://</a:t>
            </a:r>
            <a:r>
              <a:rPr lang="en-GB" b="1" dirty="0" err="1"/>
              <a:t>www.rebeccajjones.co.uk</a:t>
            </a: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401364468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190</Words>
  <Application>Microsoft Office PowerPoint</Application>
  <PresentationFormat>Widescreen</PresentationFormat>
  <Paragraphs>34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Univers</vt:lpstr>
      <vt:lpstr>GradientVTI</vt:lpstr>
      <vt:lpstr>TUC Cymru Wellbeing  sessions</vt:lpstr>
      <vt:lpstr>Coaching/Hyfforddi </vt:lpstr>
      <vt:lpstr>Self-coaching / hunan hyfforddi</vt:lpstr>
      <vt:lpstr>Coaching/Hyfforddi </vt:lpstr>
      <vt:lpstr>Coaching 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TUC Cymru Wellbeing  sessions</dc:title>
  <dc:creator>Arthur Turner</dc:creator>
  <cp:lastModifiedBy>Oliver Heneberry</cp:lastModifiedBy>
  <cp:revision>6</cp:revision>
  <dcterms:created xsi:type="dcterms:W3CDTF">2020-06-07T05:45:15Z</dcterms:created>
  <dcterms:modified xsi:type="dcterms:W3CDTF">2020-06-17T11:54:20Z</dcterms:modified>
</cp:coreProperties>
</file>