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5"/>
    <p:restoredTop sz="95915"/>
  </p:normalViewPr>
  <p:slideViewPr>
    <p:cSldViewPr snapToGrid="0" snapToObjects="1">
      <p:cViewPr varScale="1">
        <p:scale>
          <a:sx n="114" d="100"/>
          <a:sy n="114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8211C-1598-4FBB-968F-4E3E0CE999A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25FCFF4-00AD-4FD3-B609-32C091169FA1}">
      <dgm:prSet/>
      <dgm:spPr/>
      <dgm:t>
        <a:bodyPr/>
        <a:lstStyle/>
        <a:p>
          <a:r>
            <a:rPr lang="en-US"/>
            <a:t>This session will look at:</a:t>
          </a:r>
        </a:p>
      </dgm:t>
    </dgm:pt>
    <dgm:pt modelId="{72A8D111-19CB-45BB-BB5E-0CCA0D1806DB}" type="parTrans" cxnId="{19A7895E-380A-4C4B-A886-A85915E43C76}">
      <dgm:prSet/>
      <dgm:spPr/>
      <dgm:t>
        <a:bodyPr/>
        <a:lstStyle/>
        <a:p>
          <a:endParaRPr lang="en-US"/>
        </a:p>
      </dgm:t>
    </dgm:pt>
    <dgm:pt modelId="{C41DE7F9-C290-46ED-92BD-C8AEDC50A37C}" type="sibTrans" cxnId="{19A7895E-380A-4C4B-A886-A85915E43C76}">
      <dgm:prSet/>
      <dgm:spPr/>
      <dgm:t>
        <a:bodyPr/>
        <a:lstStyle/>
        <a:p>
          <a:endParaRPr lang="en-US"/>
        </a:p>
      </dgm:t>
    </dgm:pt>
    <dgm:pt modelId="{4C445CFB-9412-48CE-AF62-B332C64DB6D5}">
      <dgm:prSet/>
      <dgm:spPr/>
      <dgm:t>
        <a:bodyPr/>
        <a:lstStyle/>
        <a:p>
          <a:r>
            <a:rPr lang="en-US"/>
            <a:t>The wonder of nature</a:t>
          </a:r>
        </a:p>
      </dgm:t>
    </dgm:pt>
    <dgm:pt modelId="{2C800124-F727-4251-A0CB-DC6BADF13C1E}" type="parTrans" cxnId="{1B369A94-FB49-41B9-812E-0FE4FBA7A7CD}">
      <dgm:prSet/>
      <dgm:spPr/>
      <dgm:t>
        <a:bodyPr/>
        <a:lstStyle/>
        <a:p>
          <a:endParaRPr lang="en-US"/>
        </a:p>
      </dgm:t>
    </dgm:pt>
    <dgm:pt modelId="{55CD012F-98AB-44FD-AE10-E95F57DEAFB9}" type="sibTrans" cxnId="{1B369A94-FB49-41B9-812E-0FE4FBA7A7CD}">
      <dgm:prSet/>
      <dgm:spPr/>
      <dgm:t>
        <a:bodyPr/>
        <a:lstStyle/>
        <a:p>
          <a:endParaRPr lang="en-US"/>
        </a:p>
      </dgm:t>
    </dgm:pt>
    <dgm:pt modelId="{F8EB38EC-0272-4A93-BD2A-411807EE5D70}">
      <dgm:prSet/>
      <dgm:spPr/>
      <dgm:t>
        <a:bodyPr/>
        <a:lstStyle/>
        <a:p>
          <a:r>
            <a:rPr lang="en-US"/>
            <a:t>Perspective </a:t>
          </a:r>
        </a:p>
      </dgm:t>
    </dgm:pt>
    <dgm:pt modelId="{686C32C1-D723-4647-90CE-7CA11DF6EC47}" type="parTrans" cxnId="{78092AEA-04C3-4A45-BC08-E75BDE19B88F}">
      <dgm:prSet/>
      <dgm:spPr/>
      <dgm:t>
        <a:bodyPr/>
        <a:lstStyle/>
        <a:p>
          <a:endParaRPr lang="en-US"/>
        </a:p>
      </dgm:t>
    </dgm:pt>
    <dgm:pt modelId="{C6A3B432-B99F-4911-AB8A-90E1A9A538DB}" type="sibTrans" cxnId="{78092AEA-04C3-4A45-BC08-E75BDE19B88F}">
      <dgm:prSet/>
      <dgm:spPr/>
      <dgm:t>
        <a:bodyPr/>
        <a:lstStyle/>
        <a:p>
          <a:endParaRPr lang="en-US"/>
        </a:p>
      </dgm:t>
    </dgm:pt>
    <dgm:pt modelId="{DE90091A-EED7-427B-A455-A2CCF35EDF70}">
      <dgm:prSet/>
      <dgm:spPr/>
      <dgm:t>
        <a:bodyPr/>
        <a:lstStyle/>
        <a:p>
          <a:r>
            <a:rPr lang="en-US"/>
            <a:t>Zooming in and out</a:t>
          </a:r>
        </a:p>
      </dgm:t>
    </dgm:pt>
    <dgm:pt modelId="{B49A28D6-9E9B-4846-88FD-E9722B82FFE1}" type="parTrans" cxnId="{9F97E7B0-561E-4D59-82CA-2556F23C766E}">
      <dgm:prSet/>
      <dgm:spPr/>
      <dgm:t>
        <a:bodyPr/>
        <a:lstStyle/>
        <a:p>
          <a:endParaRPr lang="en-US"/>
        </a:p>
      </dgm:t>
    </dgm:pt>
    <dgm:pt modelId="{54D534E7-9EEE-493D-BEF7-539C5455165B}" type="sibTrans" cxnId="{9F97E7B0-561E-4D59-82CA-2556F23C766E}">
      <dgm:prSet/>
      <dgm:spPr/>
      <dgm:t>
        <a:bodyPr/>
        <a:lstStyle/>
        <a:p>
          <a:endParaRPr lang="en-US"/>
        </a:p>
      </dgm:t>
    </dgm:pt>
    <dgm:pt modelId="{305F497C-3650-4D69-BAD1-7B12D20FDCEF}">
      <dgm:prSet/>
      <dgm:spPr/>
      <dgm:t>
        <a:bodyPr/>
        <a:lstStyle/>
        <a:p>
          <a:r>
            <a:rPr lang="en-US" dirty="0"/>
            <a:t>Micro-details and scanning the horizons  </a:t>
          </a:r>
        </a:p>
      </dgm:t>
    </dgm:pt>
    <dgm:pt modelId="{6210461D-04D4-497E-BE07-E18FC7DD3194}" type="parTrans" cxnId="{206E09F3-E6D2-4AD4-859F-30F16F9B21E8}">
      <dgm:prSet/>
      <dgm:spPr/>
      <dgm:t>
        <a:bodyPr/>
        <a:lstStyle/>
        <a:p>
          <a:endParaRPr lang="en-US"/>
        </a:p>
      </dgm:t>
    </dgm:pt>
    <dgm:pt modelId="{B33E80DB-7890-40E0-804A-0A9E9DB397C0}" type="sibTrans" cxnId="{206E09F3-E6D2-4AD4-859F-30F16F9B21E8}">
      <dgm:prSet/>
      <dgm:spPr/>
      <dgm:t>
        <a:bodyPr/>
        <a:lstStyle/>
        <a:p>
          <a:endParaRPr lang="en-US"/>
        </a:p>
      </dgm:t>
    </dgm:pt>
    <dgm:pt modelId="{F411D31B-B6BF-41CD-AC39-D0A16EE04FF4}" type="pres">
      <dgm:prSet presAssocID="{F8A8211C-1598-4FBB-968F-4E3E0CE999A5}" presName="root" presStyleCnt="0">
        <dgm:presLayoutVars>
          <dgm:dir/>
          <dgm:resizeHandles val="exact"/>
        </dgm:presLayoutVars>
      </dgm:prSet>
      <dgm:spPr/>
    </dgm:pt>
    <dgm:pt modelId="{D1E4F4E9-EB1C-4D1D-8106-EA5A3E604ABD}" type="pres">
      <dgm:prSet presAssocID="{725FCFF4-00AD-4FD3-B609-32C091169FA1}" presName="compNode" presStyleCnt="0"/>
      <dgm:spPr/>
    </dgm:pt>
    <dgm:pt modelId="{5645111C-5047-4A92-B4E0-B0611BD42BD4}" type="pres">
      <dgm:prSet presAssocID="{725FCFF4-00AD-4FD3-B609-32C091169FA1}" presName="bgRect" presStyleLbl="bgShp" presStyleIdx="0" presStyleCnt="5"/>
      <dgm:spPr/>
    </dgm:pt>
    <dgm:pt modelId="{EFFCF2B8-8AB7-416D-80EA-A111FB564942}" type="pres">
      <dgm:prSet presAssocID="{725FCFF4-00AD-4FD3-B609-32C091169FA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mono"/>
        </a:ext>
      </dgm:extLst>
    </dgm:pt>
    <dgm:pt modelId="{EC7D4588-AC64-4490-9794-7101B745F7B0}" type="pres">
      <dgm:prSet presAssocID="{725FCFF4-00AD-4FD3-B609-32C091169FA1}" presName="spaceRect" presStyleCnt="0"/>
      <dgm:spPr/>
    </dgm:pt>
    <dgm:pt modelId="{8205FEA9-EFF1-4196-82DC-F4C1812CAA4B}" type="pres">
      <dgm:prSet presAssocID="{725FCFF4-00AD-4FD3-B609-32C091169FA1}" presName="parTx" presStyleLbl="revTx" presStyleIdx="0" presStyleCnt="5">
        <dgm:presLayoutVars>
          <dgm:chMax val="0"/>
          <dgm:chPref val="0"/>
        </dgm:presLayoutVars>
      </dgm:prSet>
      <dgm:spPr/>
    </dgm:pt>
    <dgm:pt modelId="{189282E6-66F0-4D61-AC0D-618B09A3E948}" type="pres">
      <dgm:prSet presAssocID="{C41DE7F9-C290-46ED-92BD-C8AEDC50A37C}" presName="sibTrans" presStyleCnt="0"/>
      <dgm:spPr/>
    </dgm:pt>
    <dgm:pt modelId="{B2CE3605-6EE4-47A5-BA63-C67CA5C19275}" type="pres">
      <dgm:prSet presAssocID="{4C445CFB-9412-48CE-AF62-B332C64DB6D5}" presName="compNode" presStyleCnt="0"/>
      <dgm:spPr/>
    </dgm:pt>
    <dgm:pt modelId="{202B2815-D947-4EC5-A07E-0456E7CE4275}" type="pres">
      <dgm:prSet presAssocID="{4C445CFB-9412-48CE-AF62-B332C64DB6D5}" presName="bgRect" presStyleLbl="bgShp" presStyleIdx="1" presStyleCnt="5"/>
      <dgm:spPr/>
    </dgm:pt>
    <dgm:pt modelId="{799BF78B-5BB0-4D87-AA81-688B59952E99}" type="pres">
      <dgm:prSet presAssocID="{4C445CFB-9412-48CE-AF62-B332C64DB6D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corn"/>
        </a:ext>
      </dgm:extLst>
    </dgm:pt>
    <dgm:pt modelId="{8148538F-9A0D-4FC2-B10E-7AD1C1FCC384}" type="pres">
      <dgm:prSet presAssocID="{4C445CFB-9412-48CE-AF62-B332C64DB6D5}" presName="spaceRect" presStyleCnt="0"/>
      <dgm:spPr/>
    </dgm:pt>
    <dgm:pt modelId="{9D7643A4-FA81-4017-A17D-7B2603AA782B}" type="pres">
      <dgm:prSet presAssocID="{4C445CFB-9412-48CE-AF62-B332C64DB6D5}" presName="parTx" presStyleLbl="revTx" presStyleIdx="1" presStyleCnt="5">
        <dgm:presLayoutVars>
          <dgm:chMax val="0"/>
          <dgm:chPref val="0"/>
        </dgm:presLayoutVars>
      </dgm:prSet>
      <dgm:spPr/>
    </dgm:pt>
    <dgm:pt modelId="{06E7D5DC-4579-41C5-800A-F9E8C369A8C7}" type="pres">
      <dgm:prSet presAssocID="{55CD012F-98AB-44FD-AE10-E95F57DEAFB9}" presName="sibTrans" presStyleCnt="0"/>
      <dgm:spPr/>
    </dgm:pt>
    <dgm:pt modelId="{2203552B-CE13-490E-9308-1B19DCD65FC6}" type="pres">
      <dgm:prSet presAssocID="{F8EB38EC-0272-4A93-BD2A-411807EE5D70}" presName="compNode" presStyleCnt="0"/>
      <dgm:spPr/>
    </dgm:pt>
    <dgm:pt modelId="{E90512C8-43BE-4D87-8E0A-0261958ACF06}" type="pres">
      <dgm:prSet presAssocID="{F8EB38EC-0272-4A93-BD2A-411807EE5D70}" presName="bgRect" presStyleLbl="bgShp" presStyleIdx="2" presStyleCnt="5"/>
      <dgm:spPr/>
    </dgm:pt>
    <dgm:pt modelId="{6816B490-8482-4297-8E82-82AFACC9ADCE}" type="pres">
      <dgm:prSet presAssocID="{F8EB38EC-0272-4A93-BD2A-411807EE5D7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4534ADAA-394A-43D0-88AC-942AC04E3067}" type="pres">
      <dgm:prSet presAssocID="{F8EB38EC-0272-4A93-BD2A-411807EE5D70}" presName="spaceRect" presStyleCnt="0"/>
      <dgm:spPr/>
    </dgm:pt>
    <dgm:pt modelId="{3DE26DC4-5430-44A0-91E0-91BF15F9965B}" type="pres">
      <dgm:prSet presAssocID="{F8EB38EC-0272-4A93-BD2A-411807EE5D70}" presName="parTx" presStyleLbl="revTx" presStyleIdx="2" presStyleCnt="5">
        <dgm:presLayoutVars>
          <dgm:chMax val="0"/>
          <dgm:chPref val="0"/>
        </dgm:presLayoutVars>
      </dgm:prSet>
      <dgm:spPr/>
    </dgm:pt>
    <dgm:pt modelId="{5CBEBA51-43D0-4C7E-B8F9-73724E575618}" type="pres">
      <dgm:prSet presAssocID="{C6A3B432-B99F-4911-AB8A-90E1A9A538DB}" presName="sibTrans" presStyleCnt="0"/>
      <dgm:spPr/>
    </dgm:pt>
    <dgm:pt modelId="{7FFD6741-758A-4BE5-B2F9-A647D8EA1079}" type="pres">
      <dgm:prSet presAssocID="{DE90091A-EED7-427B-A455-A2CCF35EDF70}" presName="compNode" presStyleCnt="0"/>
      <dgm:spPr/>
    </dgm:pt>
    <dgm:pt modelId="{19298F37-C71C-4A17-AB5E-0EA2D06A5DFA}" type="pres">
      <dgm:prSet presAssocID="{DE90091A-EED7-427B-A455-A2CCF35EDF70}" presName="bgRect" presStyleLbl="bgShp" presStyleIdx="3" presStyleCnt="5"/>
      <dgm:spPr/>
    </dgm:pt>
    <dgm:pt modelId="{F11089AF-53EF-466A-9904-0198EE5F583E}" type="pres">
      <dgm:prSet presAssocID="{DE90091A-EED7-427B-A455-A2CCF35EDF7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sshopper"/>
        </a:ext>
      </dgm:extLst>
    </dgm:pt>
    <dgm:pt modelId="{986A352D-85E0-4E7C-958B-E175593B4B1C}" type="pres">
      <dgm:prSet presAssocID="{DE90091A-EED7-427B-A455-A2CCF35EDF70}" presName="spaceRect" presStyleCnt="0"/>
      <dgm:spPr/>
    </dgm:pt>
    <dgm:pt modelId="{F8F08EA4-B037-4936-8AF4-0C98F0E97AA3}" type="pres">
      <dgm:prSet presAssocID="{DE90091A-EED7-427B-A455-A2CCF35EDF70}" presName="parTx" presStyleLbl="revTx" presStyleIdx="3" presStyleCnt="5">
        <dgm:presLayoutVars>
          <dgm:chMax val="0"/>
          <dgm:chPref val="0"/>
        </dgm:presLayoutVars>
      </dgm:prSet>
      <dgm:spPr/>
    </dgm:pt>
    <dgm:pt modelId="{862DB9B3-EC8D-4B9A-BF93-DE56100970D5}" type="pres">
      <dgm:prSet presAssocID="{54D534E7-9EEE-493D-BEF7-539C5455165B}" presName="sibTrans" presStyleCnt="0"/>
      <dgm:spPr/>
    </dgm:pt>
    <dgm:pt modelId="{A381FA65-DC48-4E10-A041-12616837B6E7}" type="pres">
      <dgm:prSet presAssocID="{305F497C-3650-4D69-BAD1-7B12D20FDCEF}" presName="compNode" presStyleCnt="0"/>
      <dgm:spPr/>
    </dgm:pt>
    <dgm:pt modelId="{EB3D2F75-891A-459D-8600-B8112ADEB925}" type="pres">
      <dgm:prSet presAssocID="{305F497C-3650-4D69-BAD1-7B12D20FDCEF}" presName="bgRect" presStyleLbl="bgShp" presStyleIdx="4" presStyleCnt="5"/>
      <dgm:spPr/>
    </dgm:pt>
    <dgm:pt modelId="{52E4FF3D-BAE6-44B2-BA1E-795CE316577C}" type="pres">
      <dgm:prSet presAssocID="{305F497C-3650-4D69-BAD1-7B12D20FDCE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6F4225AA-8796-40A5-8947-107665F2D0C6}" type="pres">
      <dgm:prSet presAssocID="{305F497C-3650-4D69-BAD1-7B12D20FDCEF}" presName="spaceRect" presStyleCnt="0"/>
      <dgm:spPr/>
    </dgm:pt>
    <dgm:pt modelId="{1D68B568-0EF2-4092-9676-8601292AD21B}" type="pres">
      <dgm:prSet presAssocID="{305F497C-3650-4D69-BAD1-7B12D20FDCE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FA1DA37-CAAB-4F7E-A979-0A49A030FF9E}" type="presOf" srcId="{305F497C-3650-4D69-BAD1-7B12D20FDCEF}" destId="{1D68B568-0EF2-4092-9676-8601292AD21B}" srcOrd="0" destOrd="0" presId="urn:microsoft.com/office/officeart/2018/2/layout/IconVerticalSolidList"/>
    <dgm:cxn modelId="{19A7895E-380A-4C4B-A886-A85915E43C76}" srcId="{F8A8211C-1598-4FBB-968F-4E3E0CE999A5}" destId="{725FCFF4-00AD-4FD3-B609-32C091169FA1}" srcOrd="0" destOrd="0" parTransId="{72A8D111-19CB-45BB-BB5E-0CCA0D1806DB}" sibTransId="{C41DE7F9-C290-46ED-92BD-C8AEDC50A37C}"/>
    <dgm:cxn modelId="{35DD5855-9548-4300-B990-B778125DAB0E}" type="presOf" srcId="{DE90091A-EED7-427B-A455-A2CCF35EDF70}" destId="{F8F08EA4-B037-4936-8AF4-0C98F0E97AA3}" srcOrd="0" destOrd="0" presId="urn:microsoft.com/office/officeart/2018/2/layout/IconVerticalSolidList"/>
    <dgm:cxn modelId="{E66CC67C-3D80-4B5E-B357-59214869467D}" type="presOf" srcId="{F8EB38EC-0272-4A93-BD2A-411807EE5D70}" destId="{3DE26DC4-5430-44A0-91E0-91BF15F9965B}" srcOrd="0" destOrd="0" presId="urn:microsoft.com/office/officeart/2018/2/layout/IconVerticalSolidList"/>
    <dgm:cxn modelId="{1B369A94-FB49-41B9-812E-0FE4FBA7A7CD}" srcId="{F8A8211C-1598-4FBB-968F-4E3E0CE999A5}" destId="{4C445CFB-9412-48CE-AF62-B332C64DB6D5}" srcOrd="1" destOrd="0" parTransId="{2C800124-F727-4251-A0CB-DC6BADF13C1E}" sibTransId="{55CD012F-98AB-44FD-AE10-E95F57DEAFB9}"/>
    <dgm:cxn modelId="{C9AD2295-F8E5-4EF4-A30E-264C6A4B7295}" type="presOf" srcId="{F8A8211C-1598-4FBB-968F-4E3E0CE999A5}" destId="{F411D31B-B6BF-41CD-AC39-D0A16EE04FF4}" srcOrd="0" destOrd="0" presId="urn:microsoft.com/office/officeart/2018/2/layout/IconVerticalSolidList"/>
    <dgm:cxn modelId="{9F97E7B0-561E-4D59-82CA-2556F23C766E}" srcId="{F8A8211C-1598-4FBB-968F-4E3E0CE999A5}" destId="{DE90091A-EED7-427B-A455-A2CCF35EDF70}" srcOrd="3" destOrd="0" parTransId="{B49A28D6-9E9B-4846-88FD-E9722B82FFE1}" sibTransId="{54D534E7-9EEE-493D-BEF7-539C5455165B}"/>
    <dgm:cxn modelId="{EF6BB4D1-4286-4B40-9ABB-2B4E578AF94D}" type="presOf" srcId="{725FCFF4-00AD-4FD3-B609-32C091169FA1}" destId="{8205FEA9-EFF1-4196-82DC-F4C1812CAA4B}" srcOrd="0" destOrd="0" presId="urn:microsoft.com/office/officeart/2018/2/layout/IconVerticalSolidList"/>
    <dgm:cxn modelId="{78092AEA-04C3-4A45-BC08-E75BDE19B88F}" srcId="{F8A8211C-1598-4FBB-968F-4E3E0CE999A5}" destId="{F8EB38EC-0272-4A93-BD2A-411807EE5D70}" srcOrd="2" destOrd="0" parTransId="{686C32C1-D723-4647-90CE-7CA11DF6EC47}" sibTransId="{C6A3B432-B99F-4911-AB8A-90E1A9A538DB}"/>
    <dgm:cxn modelId="{206E09F3-E6D2-4AD4-859F-30F16F9B21E8}" srcId="{F8A8211C-1598-4FBB-968F-4E3E0CE999A5}" destId="{305F497C-3650-4D69-BAD1-7B12D20FDCEF}" srcOrd="4" destOrd="0" parTransId="{6210461D-04D4-497E-BE07-E18FC7DD3194}" sibTransId="{B33E80DB-7890-40E0-804A-0A9E9DB397C0}"/>
    <dgm:cxn modelId="{F4F3D3FD-4A57-49E1-BE72-D2CADF086F32}" type="presOf" srcId="{4C445CFB-9412-48CE-AF62-B332C64DB6D5}" destId="{9D7643A4-FA81-4017-A17D-7B2603AA782B}" srcOrd="0" destOrd="0" presId="urn:microsoft.com/office/officeart/2018/2/layout/IconVerticalSolidList"/>
    <dgm:cxn modelId="{4C61F6F7-3B06-4008-A7AE-86D681E48C92}" type="presParOf" srcId="{F411D31B-B6BF-41CD-AC39-D0A16EE04FF4}" destId="{D1E4F4E9-EB1C-4D1D-8106-EA5A3E604ABD}" srcOrd="0" destOrd="0" presId="urn:microsoft.com/office/officeart/2018/2/layout/IconVerticalSolidList"/>
    <dgm:cxn modelId="{927B5445-D881-4E55-AB80-90D2EF07CECA}" type="presParOf" srcId="{D1E4F4E9-EB1C-4D1D-8106-EA5A3E604ABD}" destId="{5645111C-5047-4A92-B4E0-B0611BD42BD4}" srcOrd="0" destOrd="0" presId="urn:microsoft.com/office/officeart/2018/2/layout/IconVerticalSolidList"/>
    <dgm:cxn modelId="{BE1AD663-8C70-4DEB-B3AB-70501AB3FFCE}" type="presParOf" srcId="{D1E4F4E9-EB1C-4D1D-8106-EA5A3E604ABD}" destId="{EFFCF2B8-8AB7-416D-80EA-A111FB564942}" srcOrd="1" destOrd="0" presId="urn:microsoft.com/office/officeart/2018/2/layout/IconVerticalSolidList"/>
    <dgm:cxn modelId="{BA1E0606-6267-4060-9FBC-D064012E0E2B}" type="presParOf" srcId="{D1E4F4E9-EB1C-4D1D-8106-EA5A3E604ABD}" destId="{EC7D4588-AC64-4490-9794-7101B745F7B0}" srcOrd="2" destOrd="0" presId="urn:microsoft.com/office/officeart/2018/2/layout/IconVerticalSolidList"/>
    <dgm:cxn modelId="{A2AA74D2-33FE-4113-AD8F-0CF8B70CC2D6}" type="presParOf" srcId="{D1E4F4E9-EB1C-4D1D-8106-EA5A3E604ABD}" destId="{8205FEA9-EFF1-4196-82DC-F4C1812CAA4B}" srcOrd="3" destOrd="0" presId="urn:microsoft.com/office/officeart/2018/2/layout/IconVerticalSolidList"/>
    <dgm:cxn modelId="{68E89B8C-CBDF-4B55-8C8E-059FCF185B0D}" type="presParOf" srcId="{F411D31B-B6BF-41CD-AC39-D0A16EE04FF4}" destId="{189282E6-66F0-4D61-AC0D-618B09A3E948}" srcOrd="1" destOrd="0" presId="urn:microsoft.com/office/officeart/2018/2/layout/IconVerticalSolidList"/>
    <dgm:cxn modelId="{B74535B2-8E2E-4ED7-BBE5-4B91945C0809}" type="presParOf" srcId="{F411D31B-B6BF-41CD-AC39-D0A16EE04FF4}" destId="{B2CE3605-6EE4-47A5-BA63-C67CA5C19275}" srcOrd="2" destOrd="0" presId="urn:microsoft.com/office/officeart/2018/2/layout/IconVerticalSolidList"/>
    <dgm:cxn modelId="{5B9BF3D9-0F3D-4605-9AFA-53385B6370AD}" type="presParOf" srcId="{B2CE3605-6EE4-47A5-BA63-C67CA5C19275}" destId="{202B2815-D947-4EC5-A07E-0456E7CE4275}" srcOrd="0" destOrd="0" presId="urn:microsoft.com/office/officeart/2018/2/layout/IconVerticalSolidList"/>
    <dgm:cxn modelId="{771EA97A-6574-4BC0-A5F6-EE3D911C8AD9}" type="presParOf" srcId="{B2CE3605-6EE4-47A5-BA63-C67CA5C19275}" destId="{799BF78B-5BB0-4D87-AA81-688B59952E99}" srcOrd="1" destOrd="0" presId="urn:microsoft.com/office/officeart/2018/2/layout/IconVerticalSolidList"/>
    <dgm:cxn modelId="{D3CFEE05-15C6-4BD2-AD55-D7B1479816C6}" type="presParOf" srcId="{B2CE3605-6EE4-47A5-BA63-C67CA5C19275}" destId="{8148538F-9A0D-4FC2-B10E-7AD1C1FCC384}" srcOrd="2" destOrd="0" presId="urn:microsoft.com/office/officeart/2018/2/layout/IconVerticalSolidList"/>
    <dgm:cxn modelId="{61E0A366-AEFC-43FF-AD93-96C80D2D92FF}" type="presParOf" srcId="{B2CE3605-6EE4-47A5-BA63-C67CA5C19275}" destId="{9D7643A4-FA81-4017-A17D-7B2603AA782B}" srcOrd="3" destOrd="0" presId="urn:microsoft.com/office/officeart/2018/2/layout/IconVerticalSolidList"/>
    <dgm:cxn modelId="{EB71A127-198D-4F67-A24D-03F25509B4EE}" type="presParOf" srcId="{F411D31B-B6BF-41CD-AC39-D0A16EE04FF4}" destId="{06E7D5DC-4579-41C5-800A-F9E8C369A8C7}" srcOrd="3" destOrd="0" presId="urn:microsoft.com/office/officeart/2018/2/layout/IconVerticalSolidList"/>
    <dgm:cxn modelId="{3D076A46-1A99-40C7-97DB-015D87CF0658}" type="presParOf" srcId="{F411D31B-B6BF-41CD-AC39-D0A16EE04FF4}" destId="{2203552B-CE13-490E-9308-1B19DCD65FC6}" srcOrd="4" destOrd="0" presId="urn:microsoft.com/office/officeart/2018/2/layout/IconVerticalSolidList"/>
    <dgm:cxn modelId="{85264B31-84A7-4F85-825C-167DE49B972C}" type="presParOf" srcId="{2203552B-CE13-490E-9308-1B19DCD65FC6}" destId="{E90512C8-43BE-4D87-8E0A-0261958ACF06}" srcOrd="0" destOrd="0" presId="urn:microsoft.com/office/officeart/2018/2/layout/IconVerticalSolidList"/>
    <dgm:cxn modelId="{D310EFE0-B538-4005-BB7D-FB8C6D556C1A}" type="presParOf" srcId="{2203552B-CE13-490E-9308-1B19DCD65FC6}" destId="{6816B490-8482-4297-8E82-82AFACC9ADCE}" srcOrd="1" destOrd="0" presId="urn:microsoft.com/office/officeart/2018/2/layout/IconVerticalSolidList"/>
    <dgm:cxn modelId="{D9284833-6364-4919-8EE4-FB9B8A7C17F5}" type="presParOf" srcId="{2203552B-CE13-490E-9308-1B19DCD65FC6}" destId="{4534ADAA-394A-43D0-88AC-942AC04E3067}" srcOrd="2" destOrd="0" presId="urn:microsoft.com/office/officeart/2018/2/layout/IconVerticalSolidList"/>
    <dgm:cxn modelId="{F6EC4909-6FC7-4FE9-BA1E-5DB2526DE65D}" type="presParOf" srcId="{2203552B-CE13-490E-9308-1B19DCD65FC6}" destId="{3DE26DC4-5430-44A0-91E0-91BF15F9965B}" srcOrd="3" destOrd="0" presId="urn:microsoft.com/office/officeart/2018/2/layout/IconVerticalSolidList"/>
    <dgm:cxn modelId="{8EB65D8F-1E7A-4850-BFEE-BDEBA6FCB873}" type="presParOf" srcId="{F411D31B-B6BF-41CD-AC39-D0A16EE04FF4}" destId="{5CBEBA51-43D0-4C7E-B8F9-73724E575618}" srcOrd="5" destOrd="0" presId="urn:microsoft.com/office/officeart/2018/2/layout/IconVerticalSolidList"/>
    <dgm:cxn modelId="{6F38C041-781E-4502-ABFF-63EEA22CB90E}" type="presParOf" srcId="{F411D31B-B6BF-41CD-AC39-D0A16EE04FF4}" destId="{7FFD6741-758A-4BE5-B2F9-A647D8EA1079}" srcOrd="6" destOrd="0" presId="urn:microsoft.com/office/officeart/2018/2/layout/IconVerticalSolidList"/>
    <dgm:cxn modelId="{20CB80EB-0B30-49D3-9F23-F9DDAFEB9F47}" type="presParOf" srcId="{7FFD6741-758A-4BE5-B2F9-A647D8EA1079}" destId="{19298F37-C71C-4A17-AB5E-0EA2D06A5DFA}" srcOrd="0" destOrd="0" presId="urn:microsoft.com/office/officeart/2018/2/layout/IconVerticalSolidList"/>
    <dgm:cxn modelId="{FB5FD7E9-F3DC-4697-907A-BD19DA07A589}" type="presParOf" srcId="{7FFD6741-758A-4BE5-B2F9-A647D8EA1079}" destId="{F11089AF-53EF-466A-9904-0198EE5F583E}" srcOrd="1" destOrd="0" presId="urn:microsoft.com/office/officeart/2018/2/layout/IconVerticalSolidList"/>
    <dgm:cxn modelId="{2E4ABCC7-F5B1-44A7-9BA0-A61E44531421}" type="presParOf" srcId="{7FFD6741-758A-4BE5-B2F9-A647D8EA1079}" destId="{986A352D-85E0-4E7C-958B-E175593B4B1C}" srcOrd="2" destOrd="0" presId="urn:microsoft.com/office/officeart/2018/2/layout/IconVerticalSolidList"/>
    <dgm:cxn modelId="{B27FBBDE-0E6B-4DDA-A17E-9CB3B3408727}" type="presParOf" srcId="{7FFD6741-758A-4BE5-B2F9-A647D8EA1079}" destId="{F8F08EA4-B037-4936-8AF4-0C98F0E97AA3}" srcOrd="3" destOrd="0" presId="urn:microsoft.com/office/officeart/2018/2/layout/IconVerticalSolidList"/>
    <dgm:cxn modelId="{366A4667-B248-4C1E-B414-283D17141573}" type="presParOf" srcId="{F411D31B-B6BF-41CD-AC39-D0A16EE04FF4}" destId="{862DB9B3-EC8D-4B9A-BF93-DE56100970D5}" srcOrd="7" destOrd="0" presId="urn:microsoft.com/office/officeart/2018/2/layout/IconVerticalSolidList"/>
    <dgm:cxn modelId="{4B296807-EE28-49AB-8003-9FD448D9F615}" type="presParOf" srcId="{F411D31B-B6BF-41CD-AC39-D0A16EE04FF4}" destId="{A381FA65-DC48-4E10-A041-12616837B6E7}" srcOrd="8" destOrd="0" presId="urn:microsoft.com/office/officeart/2018/2/layout/IconVerticalSolidList"/>
    <dgm:cxn modelId="{244C914D-65AF-4DA6-BCE3-94077AE307BF}" type="presParOf" srcId="{A381FA65-DC48-4E10-A041-12616837B6E7}" destId="{EB3D2F75-891A-459D-8600-B8112ADEB925}" srcOrd="0" destOrd="0" presId="urn:microsoft.com/office/officeart/2018/2/layout/IconVerticalSolidList"/>
    <dgm:cxn modelId="{B31089DB-0C01-4E7A-9450-108426BDEB51}" type="presParOf" srcId="{A381FA65-DC48-4E10-A041-12616837B6E7}" destId="{52E4FF3D-BAE6-44B2-BA1E-795CE316577C}" srcOrd="1" destOrd="0" presId="urn:microsoft.com/office/officeart/2018/2/layout/IconVerticalSolidList"/>
    <dgm:cxn modelId="{48551D09-DD83-4E09-BA3C-6007AF4CA950}" type="presParOf" srcId="{A381FA65-DC48-4E10-A041-12616837B6E7}" destId="{6F4225AA-8796-40A5-8947-107665F2D0C6}" srcOrd="2" destOrd="0" presId="urn:microsoft.com/office/officeart/2018/2/layout/IconVerticalSolidList"/>
    <dgm:cxn modelId="{68F6E173-3F81-453F-9A32-3BE03D008E9E}" type="presParOf" srcId="{A381FA65-DC48-4E10-A041-12616837B6E7}" destId="{1D68B568-0EF2-4092-9676-8601292AD2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5111C-5047-4A92-B4E0-B0611BD42BD4}">
      <dsp:nvSpPr>
        <dsp:cNvPr id="0" name=""/>
        <dsp:cNvSpPr/>
      </dsp:nvSpPr>
      <dsp:spPr>
        <a:xfrm>
          <a:off x="0" y="4344"/>
          <a:ext cx="6303729" cy="9253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CF2B8-8AB7-416D-80EA-A111FB564942}">
      <dsp:nvSpPr>
        <dsp:cNvPr id="0" name=""/>
        <dsp:cNvSpPr/>
      </dsp:nvSpPr>
      <dsp:spPr>
        <a:xfrm>
          <a:off x="279920" y="212550"/>
          <a:ext cx="508947" cy="508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5FEA9-EFF1-4196-82DC-F4C1812CAA4B}">
      <dsp:nvSpPr>
        <dsp:cNvPr id="0" name=""/>
        <dsp:cNvSpPr/>
      </dsp:nvSpPr>
      <dsp:spPr>
        <a:xfrm>
          <a:off x="1068788" y="4344"/>
          <a:ext cx="5234940" cy="92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34" tIns="97934" rIns="97934" bIns="97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This session will look at:</a:t>
          </a:r>
        </a:p>
      </dsp:txBody>
      <dsp:txXfrm>
        <a:off x="1068788" y="4344"/>
        <a:ext cx="5234940" cy="925358"/>
      </dsp:txXfrm>
    </dsp:sp>
    <dsp:sp modelId="{202B2815-D947-4EC5-A07E-0456E7CE4275}">
      <dsp:nvSpPr>
        <dsp:cNvPr id="0" name=""/>
        <dsp:cNvSpPr/>
      </dsp:nvSpPr>
      <dsp:spPr>
        <a:xfrm>
          <a:off x="0" y="1161042"/>
          <a:ext cx="6303729" cy="9253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BF78B-5BB0-4D87-AA81-688B59952E99}">
      <dsp:nvSpPr>
        <dsp:cNvPr id="0" name=""/>
        <dsp:cNvSpPr/>
      </dsp:nvSpPr>
      <dsp:spPr>
        <a:xfrm>
          <a:off x="279920" y="1369247"/>
          <a:ext cx="508947" cy="508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643A4-FA81-4017-A17D-7B2603AA782B}">
      <dsp:nvSpPr>
        <dsp:cNvPr id="0" name=""/>
        <dsp:cNvSpPr/>
      </dsp:nvSpPr>
      <dsp:spPr>
        <a:xfrm>
          <a:off x="1068788" y="1161042"/>
          <a:ext cx="5234940" cy="92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34" tIns="97934" rIns="97934" bIns="97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wonder of nature</a:t>
          </a:r>
        </a:p>
      </dsp:txBody>
      <dsp:txXfrm>
        <a:off x="1068788" y="1161042"/>
        <a:ext cx="5234940" cy="925358"/>
      </dsp:txXfrm>
    </dsp:sp>
    <dsp:sp modelId="{E90512C8-43BE-4D87-8E0A-0261958ACF06}">
      <dsp:nvSpPr>
        <dsp:cNvPr id="0" name=""/>
        <dsp:cNvSpPr/>
      </dsp:nvSpPr>
      <dsp:spPr>
        <a:xfrm>
          <a:off x="0" y="2317740"/>
          <a:ext cx="6303729" cy="9253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B490-8482-4297-8E82-82AFACC9ADCE}">
      <dsp:nvSpPr>
        <dsp:cNvPr id="0" name=""/>
        <dsp:cNvSpPr/>
      </dsp:nvSpPr>
      <dsp:spPr>
        <a:xfrm>
          <a:off x="279920" y="2525945"/>
          <a:ext cx="508947" cy="508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26DC4-5430-44A0-91E0-91BF15F9965B}">
      <dsp:nvSpPr>
        <dsp:cNvPr id="0" name=""/>
        <dsp:cNvSpPr/>
      </dsp:nvSpPr>
      <dsp:spPr>
        <a:xfrm>
          <a:off x="1068788" y="2317740"/>
          <a:ext cx="5234940" cy="92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34" tIns="97934" rIns="97934" bIns="97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Perspective </a:t>
          </a:r>
        </a:p>
      </dsp:txBody>
      <dsp:txXfrm>
        <a:off x="1068788" y="2317740"/>
        <a:ext cx="5234940" cy="925358"/>
      </dsp:txXfrm>
    </dsp:sp>
    <dsp:sp modelId="{19298F37-C71C-4A17-AB5E-0EA2D06A5DFA}">
      <dsp:nvSpPr>
        <dsp:cNvPr id="0" name=""/>
        <dsp:cNvSpPr/>
      </dsp:nvSpPr>
      <dsp:spPr>
        <a:xfrm>
          <a:off x="0" y="3474438"/>
          <a:ext cx="6303729" cy="9253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089AF-53EF-466A-9904-0198EE5F583E}">
      <dsp:nvSpPr>
        <dsp:cNvPr id="0" name=""/>
        <dsp:cNvSpPr/>
      </dsp:nvSpPr>
      <dsp:spPr>
        <a:xfrm>
          <a:off x="279920" y="3682643"/>
          <a:ext cx="508947" cy="5089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08EA4-B037-4936-8AF4-0C98F0E97AA3}">
      <dsp:nvSpPr>
        <dsp:cNvPr id="0" name=""/>
        <dsp:cNvSpPr/>
      </dsp:nvSpPr>
      <dsp:spPr>
        <a:xfrm>
          <a:off x="1068788" y="3474438"/>
          <a:ext cx="5234940" cy="92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34" tIns="97934" rIns="97934" bIns="97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Zooming in and out</a:t>
          </a:r>
        </a:p>
      </dsp:txBody>
      <dsp:txXfrm>
        <a:off x="1068788" y="3474438"/>
        <a:ext cx="5234940" cy="925358"/>
      </dsp:txXfrm>
    </dsp:sp>
    <dsp:sp modelId="{EB3D2F75-891A-459D-8600-B8112ADEB925}">
      <dsp:nvSpPr>
        <dsp:cNvPr id="0" name=""/>
        <dsp:cNvSpPr/>
      </dsp:nvSpPr>
      <dsp:spPr>
        <a:xfrm>
          <a:off x="0" y="4631136"/>
          <a:ext cx="6303729" cy="9253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4FF3D-BAE6-44B2-BA1E-795CE316577C}">
      <dsp:nvSpPr>
        <dsp:cNvPr id="0" name=""/>
        <dsp:cNvSpPr/>
      </dsp:nvSpPr>
      <dsp:spPr>
        <a:xfrm>
          <a:off x="279920" y="4839341"/>
          <a:ext cx="508947" cy="50894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8B568-0EF2-4092-9676-8601292AD21B}">
      <dsp:nvSpPr>
        <dsp:cNvPr id="0" name=""/>
        <dsp:cNvSpPr/>
      </dsp:nvSpPr>
      <dsp:spPr>
        <a:xfrm>
          <a:off x="1068788" y="4631136"/>
          <a:ext cx="5234940" cy="92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34" tIns="97934" rIns="97934" bIns="97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Micro-details and scanning the horizons  </a:t>
          </a:r>
        </a:p>
      </dsp:txBody>
      <dsp:txXfrm>
        <a:off x="1068788" y="4631136"/>
        <a:ext cx="5234940" cy="925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02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47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95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83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1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81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97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12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04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8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92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7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8-019-44097-3" TargetMode="External"/><Relationship Id="rId2" Type="http://schemas.openxmlformats.org/officeDocument/2006/relationships/hyperlink" Target="https://www.bupa.co.uk/newsroom/ourviews/nature-wellbe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7DAD8-7566-45FD-A2D6-3BE4290AB0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416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040BE-C6D0-054D-909D-3CCF4589B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pPr algn="l"/>
            <a:r>
              <a:rPr lang="en-IT" sz="4400" dirty="0"/>
              <a:t>Nature/Natur  - 2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E9788-3563-EA46-A5F0-7232616E9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/>
          </a:bodyPr>
          <a:lstStyle/>
          <a:p>
            <a:pPr algn="l"/>
            <a:r>
              <a:rPr lang="en-IT" sz="2000"/>
              <a:t>TUC Cymru Wellbeing sessions </a:t>
            </a:r>
          </a:p>
        </p:txBody>
      </p:sp>
    </p:spTree>
    <p:extLst>
      <p:ext uri="{BB962C8B-B14F-4D97-AF65-F5344CB8AC3E}">
        <p14:creationId xmlns:p14="http://schemas.microsoft.com/office/powerpoint/2010/main" val="3215642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B25C4-6DD5-414D-B6E5-58D7FF54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IT" dirty="0">
                <a:solidFill>
                  <a:srgbClr val="FFFFFF"/>
                </a:solidFill>
              </a:rPr>
              <a:t>Nature/</a:t>
            </a:r>
            <a:br>
              <a:rPr lang="en-IT" dirty="0">
                <a:solidFill>
                  <a:srgbClr val="FFFFFF"/>
                </a:solidFill>
              </a:rPr>
            </a:br>
            <a:r>
              <a:rPr lang="en-IT" dirty="0">
                <a:solidFill>
                  <a:srgbClr val="FFFFFF"/>
                </a:solidFill>
              </a:rPr>
              <a:t>Natur – 2 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8D661DD-10D7-4DF1-A1D7-B3BE198A2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032052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92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2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yellow flower&#10;&#10;Description automatically generated">
            <a:extLst>
              <a:ext uri="{FF2B5EF4-FFF2-40B4-BE49-F238E27FC236}">
                <a16:creationId xmlns:a16="http://schemas.microsoft.com/office/drawing/2014/main" id="{4AFE5090-E317-3447-B4AA-6D61980D2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61" b="12049"/>
          <a:stretch/>
        </p:blipFill>
        <p:spPr>
          <a:xfrm>
            <a:off x="5742675" y="996348"/>
            <a:ext cx="5462600" cy="545458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5" name="Arc 2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5F514-B1C2-9241-8306-459C396F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IT" dirty="0"/>
              <a:t>Nature/Natur – 2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37EA14-57EC-42D5-81F7-A4F32DBA2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can you see in this picture? </a:t>
            </a:r>
          </a:p>
        </p:txBody>
      </p:sp>
    </p:spTree>
    <p:extLst>
      <p:ext uri="{BB962C8B-B14F-4D97-AF65-F5344CB8AC3E}">
        <p14:creationId xmlns:p14="http://schemas.microsoft.com/office/powerpoint/2010/main" val="231189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9651FA3-B4A1-4E98-9B71-4CF820877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DC4CD-5FE0-1247-9BE1-02AC666D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53626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Nature/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Natur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2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3994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nk flower on a plant&#10;&#10;Description automatically generated">
            <a:extLst>
              <a:ext uri="{FF2B5EF4-FFF2-40B4-BE49-F238E27FC236}">
                <a16:creationId xmlns:a16="http://schemas.microsoft.com/office/drawing/2014/main" id="{87A6F328-BD31-D94F-8501-5EB490EF3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93" r="1" b="9207"/>
          <a:stretch/>
        </p:blipFill>
        <p:spPr>
          <a:xfrm>
            <a:off x="6595884" y="57974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47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EBAE-96CF-C348-9CE6-AEAE9F18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Nature/Natur –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A82C7-0D2A-934E-B992-618A5940F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T" dirty="0"/>
          </a:p>
          <a:p>
            <a:pPr marL="0" indent="0">
              <a:buNone/>
            </a:pPr>
            <a:endParaRPr lang="en-IT" dirty="0"/>
          </a:p>
          <a:p>
            <a:pPr marL="0" indent="0">
              <a:buNone/>
            </a:pPr>
            <a:r>
              <a:rPr lang="en-IT" dirty="0"/>
              <a:t>Looking at a broader perspective; loooking distant is really different from a closer ‘micro’ inspection</a:t>
            </a:r>
          </a:p>
          <a:p>
            <a:pPr marL="0" indent="0">
              <a:buNone/>
            </a:pPr>
            <a:endParaRPr lang="en-IT" dirty="0"/>
          </a:p>
          <a:p>
            <a:pPr marL="0" indent="0">
              <a:buNone/>
            </a:pPr>
            <a:r>
              <a:rPr lang="en-IT" dirty="0"/>
              <a:t> </a:t>
            </a:r>
          </a:p>
          <a:p>
            <a:pPr marL="0" indent="0">
              <a:buNone/>
            </a:pPr>
            <a:r>
              <a:rPr lang="en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764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large tree in a forest&#10;&#10;Description automatically generated">
            <a:extLst>
              <a:ext uri="{FF2B5EF4-FFF2-40B4-BE49-F238E27FC236}">
                <a16:creationId xmlns:a16="http://schemas.microsoft.com/office/drawing/2014/main" id="{5227937B-45AF-6F4A-974F-F45FE7576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b="25000"/>
          <a:stretch/>
        </p:blipFill>
        <p:spPr>
          <a:xfrm>
            <a:off x="52456" y="-8467"/>
            <a:ext cx="12191980" cy="685799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8580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2AFA2-02BF-BE42-892E-7712D513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080" y="795509"/>
            <a:ext cx="3507023" cy="30113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Nature/</a:t>
            </a:r>
            <a:b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Natur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2 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0584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10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group of clouds in the sky&#10;&#10;Description automatically generated">
            <a:extLst>
              <a:ext uri="{FF2B5EF4-FFF2-40B4-BE49-F238E27FC236}">
                <a16:creationId xmlns:a16="http://schemas.microsoft.com/office/drawing/2014/main" id="{03BD55E0-A8E3-3344-98F8-FB0E999CF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18814" b="61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8580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A33E3-751D-DE4D-AE28-6D2B2DF5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080" y="795509"/>
            <a:ext cx="3507023" cy="30113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Nature/</a:t>
            </a:r>
            <a:b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Natur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2 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0584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14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9B9B-6EE5-CB4D-978B-E8C35BFD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Nature/Natur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3367-09CC-0944-AE5E-1E5A42563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T" dirty="0"/>
              <a:t>These web-sites will h</a:t>
            </a:r>
            <a:r>
              <a:rPr lang="en-GB" dirty="0"/>
              <a:t>el</a:t>
            </a:r>
            <a:r>
              <a:rPr lang="en-IT" dirty="0"/>
              <a:t>p with your thinking.</a:t>
            </a:r>
          </a:p>
          <a:p>
            <a:r>
              <a:rPr lang="en-GB" dirty="0"/>
              <a:t>https://</a:t>
            </a:r>
            <a:r>
              <a:rPr lang="en-GB" dirty="0" err="1"/>
              <a:t>www.takingcharge.csh.umn.edu</a:t>
            </a:r>
            <a:r>
              <a:rPr lang="en-GB" dirty="0"/>
              <a:t>/how-does-nature-impact-our-wellbeing</a:t>
            </a:r>
          </a:p>
          <a:p>
            <a:r>
              <a:rPr lang="en-GB" dirty="0">
                <a:hlinkClick r:id="rId2"/>
              </a:rPr>
              <a:t>https://www.bupa.co.uk/newsroom/ourviews/nature-wellbeing</a:t>
            </a:r>
            <a:endParaRPr lang="en-GB" dirty="0"/>
          </a:p>
          <a:p>
            <a:r>
              <a:rPr lang="en-GB" dirty="0">
                <a:hlinkClick r:id="rId3"/>
              </a:rPr>
              <a:t>https://www.nature.com/articles/s41598-019-44097-3</a:t>
            </a:r>
            <a:endParaRPr lang="en-IT" dirty="0"/>
          </a:p>
          <a:p>
            <a:r>
              <a:rPr lang="en-IT" dirty="0"/>
              <a:t>https://theguardian.com/environment/2020/may/30/nature-on-uk-doorstep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567260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242E41"/>
      </a:dk2>
      <a:lt2>
        <a:srgbClr val="E2E8E2"/>
      </a:lt2>
      <a:accent1>
        <a:srgbClr val="BB4DC3"/>
      </a:accent1>
      <a:accent2>
        <a:srgbClr val="7A3FB3"/>
      </a:accent2>
      <a:accent3>
        <a:srgbClr val="584DC3"/>
      </a:accent3>
      <a:accent4>
        <a:srgbClr val="3B61B1"/>
      </a:accent4>
      <a:accent5>
        <a:srgbClr val="4DA4C3"/>
      </a:accent5>
      <a:accent6>
        <a:srgbClr val="3BB19F"/>
      </a:accent6>
      <a:hlink>
        <a:srgbClr val="3F88BF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6556</TotalTime>
  <Words>159</Words>
  <Application>Microsoft Office PowerPoint</Application>
  <PresentationFormat>Widescreen</PresentationFormat>
  <Paragraphs>30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Calibri</vt:lpstr>
      <vt:lpstr>Tw Cen MT</vt:lpstr>
      <vt:lpstr>ShapesVTI</vt:lpstr>
      <vt:lpstr>Nature/Natur  - 2</vt:lpstr>
      <vt:lpstr>Nature/ Natur – 2 </vt:lpstr>
      <vt:lpstr>Nature/Natur – 2 </vt:lpstr>
      <vt:lpstr>Nature/Natur – 2 </vt:lpstr>
      <vt:lpstr>Nature/Natur – 2 </vt:lpstr>
      <vt:lpstr>Nature/ Natur – 2 </vt:lpstr>
      <vt:lpstr>Nature/ Natur – 2 </vt:lpstr>
      <vt:lpstr>Nature/Natur - 2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Nature/Natur  - 2</dc:title>
  <dc:creator>Arthur Turner</dc:creator>
  <cp:lastModifiedBy>Oliver Heneberry</cp:lastModifiedBy>
  <cp:revision>3</cp:revision>
  <dcterms:created xsi:type="dcterms:W3CDTF">2020-05-27T15:38:44Z</dcterms:created>
  <dcterms:modified xsi:type="dcterms:W3CDTF">2020-06-01T11:45:58Z</dcterms:modified>
</cp:coreProperties>
</file>