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2BC848-68AA-4A1D-8FDB-E902F35492DA}" v="5" dt="2020-05-07T17:10:17.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717" autoAdjust="0"/>
  </p:normalViewPr>
  <p:slideViewPr>
    <p:cSldViewPr>
      <p:cViewPr>
        <p:scale>
          <a:sx n="99" d="100"/>
          <a:sy n="99" d="100"/>
        </p:scale>
        <p:origin x="998" y="-11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Crompton" userId="058a9487329a6287" providerId="LiveId" clId="{F92BC848-68AA-4A1D-8FDB-E902F35492DA}"/>
    <pc:docChg chg="modSld modNotesMaster modHandout modShowInfo">
      <pc:chgData name="Sally Crompton" userId="058a9487329a6287" providerId="LiveId" clId="{F92BC848-68AA-4A1D-8FDB-E902F35492DA}" dt="2020-05-14T13:49:50.198" v="18" actId="2744"/>
      <pc:docMkLst>
        <pc:docMk/>
      </pc:docMkLst>
      <pc:sldChg chg="addSp delSp modSp modTransition modAnim">
        <pc:chgData name="Sally Crompton" userId="058a9487329a6287" providerId="LiveId" clId="{F92BC848-68AA-4A1D-8FDB-E902F35492DA}" dt="2020-05-07T19:47:19.673" v="7"/>
        <pc:sldMkLst>
          <pc:docMk/>
          <pc:sldMk cId="2593934801" sldId="256"/>
        </pc:sldMkLst>
        <pc:picChg chg="add del mod">
          <ac:chgData name="Sally Crompton" userId="058a9487329a6287" providerId="LiveId" clId="{F92BC848-68AA-4A1D-8FDB-E902F35492DA}" dt="2020-05-07T16:43:55.339" v="1"/>
          <ac:picMkLst>
            <pc:docMk/>
            <pc:sldMk cId="2593934801" sldId="256"/>
            <ac:picMk id="4" creationId="{4B15AAC9-5453-4DD8-9DCA-3969175973A5}"/>
          </ac:picMkLst>
        </pc:picChg>
        <pc:picChg chg="add del mod">
          <ac:chgData name="Sally Crompton" userId="058a9487329a6287" providerId="LiveId" clId="{F92BC848-68AA-4A1D-8FDB-E902F35492DA}" dt="2020-05-07T16:44:30.449" v="2"/>
          <ac:picMkLst>
            <pc:docMk/>
            <pc:sldMk cId="2593934801" sldId="256"/>
            <ac:picMk id="5" creationId="{5C063E3F-C6F2-42FD-BF1D-79B29647E7BD}"/>
          </ac:picMkLst>
        </pc:picChg>
        <pc:picChg chg="add del mod">
          <ac:chgData name="Sally Crompton" userId="058a9487329a6287" providerId="LiveId" clId="{F92BC848-68AA-4A1D-8FDB-E902F35492DA}" dt="2020-05-07T17:10:17.961" v="4"/>
          <ac:picMkLst>
            <pc:docMk/>
            <pc:sldMk cId="2593934801" sldId="256"/>
            <ac:picMk id="6" creationId="{FF34C5B6-5ABB-4021-9A25-83E9365A4277}"/>
          </ac:picMkLst>
        </pc:picChg>
        <pc:picChg chg="add del mod">
          <ac:chgData name="Sally Crompton" userId="058a9487329a6287" providerId="LiveId" clId="{F92BC848-68AA-4A1D-8FDB-E902F35492DA}" dt="2020-05-07T19:41:46.727" v="5"/>
          <ac:picMkLst>
            <pc:docMk/>
            <pc:sldMk cId="2593934801" sldId="256"/>
            <ac:picMk id="7" creationId="{A50B318F-DB4D-46BB-81C9-600504B53715}"/>
          </ac:picMkLst>
        </pc:picChg>
        <pc:picChg chg="add del mod">
          <ac:chgData name="Sally Crompton" userId="058a9487329a6287" providerId="LiveId" clId="{F92BC848-68AA-4A1D-8FDB-E902F35492DA}" dt="2020-05-07T19:42:39.813" v="6"/>
          <ac:picMkLst>
            <pc:docMk/>
            <pc:sldMk cId="2593934801" sldId="256"/>
            <ac:picMk id="8" creationId="{D09E8293-9016-4F73-9021-4A6F7A10DD25}"/>
          </ac:picMkLst>
        </pc:picChg>
        <pc:picChg chg="add del mod">
          <ac:chgData name="Sally Crompton" userId="058a9487329a6287" providerId="LiveId" clId="{F92BC848-68AA-4A1D-8FDB-E902F35492DA}" dt="2020-05-07T19:47:19.673" v="7"/>
          <ac:picMkLst>
            <pc:docMk/>
            <pc:sldMk cId="2593934801" sldId="256"/>
            <ac:picMk id="9" creationId="{35F62BE2-D3E6-4FB5-8C29-72BBD72C01D0}"/>
          </ac:picMkLst>
        </pc:picChg>
        <pc:picChg chg="add mod">
          <ac:chgData name="Sally Crompton" userId="058a9487329a6287" providerId="LiveId" clId="{F92BC848-68AA-4A1D-8FDB-E902F35492DA}" dt="2020-05-07T19:47:19.673" v="7"/>
          <ac:picMkLst>
            <pc:docMk/>
            <pc:sldMk cId="2593934801" sldId="256"/>
            <ac:picMk id="10" creationId="{B62B175A-903E-4074-9817-0EEB5A3A304D}"/>
          </ac:picMkLst>
        </pc:picChg>
      </pc:sldChg>
      <pc:sldChg chg="addSp delSp modSp mod modTransition modAnim">
        <pc:chgData name="Sally Crompton" userId="058a9487329a6287" providerId="LiveId" clId="{F92BC848-68AA-4A1D-8FDB-E902F35492DA}" dt="2020-05-13T16:13:53.857" v="15" actId="14861"/>
        <pc:sldMkLst>
          <pc:docMk/>
          <pc:sldMk cId="1744709528" sldId="257"/>
        </pc:sldMkLst>
        <pc:picChg chg="add del mod">
          <ac:chgData name="Sally Crompton" userId="058a9487329a6287" providerId="LiveId" clId="{F92BC848-68AA-4A1D-8FDB-E902F35492DA}" dt="2020-05-07T16:44:30.449" v="2"/>
          <ac:picMkLst>
            <pc:docMk/>
            <pc:sldMk cId="1744709528" sldId="257"/>
            <ac:picMk id="3" creationId="{753E10F0-3C58-4A6C-B6AE-B07300D747A0}"/>
          </ac:picMkLst>
        </pc:picChg>
        <pc:picChg chg="mod">
          <ac:chgData name="Sally Crompton" userId="058a9487329a6287" providerId="LiveId" clId="{F92BC848-68AA-4A1D-8FDB-E902F35492DA}" dt="2020-05-13T16:13:53.857" v="15" actId="14861"/>
          <ac:picMkLst>
            <pc:docMk/>
            <pc:sldMk cId="1744709528" sldId="257"/>
            <ac:picMk id="5" creationId="{00000000-0000-0000-0000-000000000000}"/>
          </ac:picMkLst>
        </pc:picChg>
        <pc:picChg chg="add del mod">
          <ac:chgData name="Sally Crompton" userId="058a9487329a6287" providerId="LiveId" clId="{F92BC848-68AA-4A1D-8FDB-E902F35492DA}" dt="2020-05-07T17:10:17.961" v="4"/>
          <ac:picMkLst>
            <pc:docMk/>
            <pc:sldMk cId="1744709528" sldId="257"/>
            <ac:picMk id="6" creationId="{B4227981-FAC9-48F4-BEA3-D11C6A2DC3B1}"/>
          </ac:picMkLst>
        </pc:picChg>
        <pc:picChg chg="add del mod">
          <ac:chgData name="Sally Crompton" userId="058a9487329a6287" providerId="LiveId" clId="{F92BC848-68AA-4A1D-8FDB-E902F35492DA}" dt="2020-05-07T19:42:39.813" v="6"/>
          <ac:picMkLst>
            <pc:docMk/>
            <pc:sldMk cId="1744709528" sldId="257"/>
            <ac:picMk id="7" creationId="{01BE58CB-188D-45E6-B6C3-8BDD7E26168B}"/>
          </ac:picMkLst>
        </pc:picChg>
        <pc:picChg chg="add del mod">
          <ac:chgData name="Sally Crompton" userId="058a9487329a6287" providerId="LiveId" clId="{F92BC848-68AA-4A1D-8FDB-E902F35492DA}" dt="2020-05-07T19:47:19.673" v="7"/>
          <ac:picMkLst>
            <pc:docMk/>
            <pc:sldMk cId="1744709528" sldId="257"/>
            <ac:picMk id="8" creationId="{28523D42-BA59-4FF3-997C-5AE52311E388}"/>
          </ac:picMkLst>
        </pc:picChg>
        <pc:picChg chg="add mod">
          <ac:chgData name="Sally Crompton" userId="058a9487329a6287" providerId="LiveId" clId="{F92BC848-68AA-4A1D-8FDB-E902F35492DA}" dt="2020-05-07T19:47:19.673" v="7"/>
          <ac:picMkLst>
            <pc:docMk/>
            <pc:sldMk cId="1744709528" sldId="257"/>
            <ac:picMk id="9" creationId="{E5EEDD0A-BC7E-4D8A-B196-C56D7B2B338E}"/>
          </ac:picMkLst>
        </pc:picChg>
      </pc:sldChg>
      <pc:sldChg chg="addSp delSp modSp mod modTransition modAnim">
        <pc:chgData name="Sally Crompton" userId="058a9487329a6287" providerId="LiveId" clId="{F92BC848-68AA-4A1D-8FDB-E902F35492DA}" dt="2020-05-13T16:15:14.898" v="16" actId="20577"/>
        <pc:sldMkLst>
          <pc:docMk/>
          <pc:sldMk cId="47859441" sldId="258"/>
        </pc:sldMkLst>
        <pc:spChg chg="mod">
          <ac:chgData name="Sally Crompton" userId="058a9487329a6287" providerId="LiveId" clId="{F92BC848-68AA-4A1D-8FDB-E902F35492DA}" dt="2020-05-13T16:15:14.898" v="16" actId="20577"/>
          <ac:spMkLst>
            <pc:docMk/>
            <pc:sldMk cId="47859441" sldId="258"/>
            <ac:spMk id="2" creationId="{00000000-0000-0000-0000-000000000000}"/>
          </ac:spMkLst>
        </pc:spChg>
        <pc:picChg chg="add del mod">
          <ac:chgData name="Sally Crompton" userId="058a9487329a6287" providerId="LiveId" clId="{F92BC848-68AA-4A1D-8FDB-E902F35492DA}" dt="2020-05-07T16:44:30.449" v="2"/>
          <ac:picMkLst>
            <pc:docMk/>
            <pc:sldMk cId="47859441" sldId="258"/>
            <ac:picMk id="3" creationId="{BE957ABE-BE1E-45D6-9E54-EC302FB67C29}"/>
          </ac:picMkLst>
        </pc:picChg>
        <pc:picChg chg="add del mod">
          <ac:chgData name="Sally Crompton" userId="058a9487329a6287" providerId="LiveId" clId="{F92BC848-68AA-4A1D-8FDB-E902F35492DA}" dt="2020-05-07T17:10:17.961" v="4"/>
          <ac:picMkLst>
            <pc:docMk/>
            <pc:sldMk cId="47859441" sldId="258"/>
            <ac:picMk id="4" creationId="{6E76FA3C-9D56-4665-96B6-40FC4E357075}"/>
          </ac:picMkLst>
        </pc:picChg>
        <pc:picChg chg="add del mod">
          <ac:chgData name="Sally Crompton" userId="058a9487329a6287" providerId="LiveId" clId="{F92BC848-68AA-4A1D-8FDB-E902F35492DA}" dt="2020-05-07T19:47:19.673" v="7"/>
          <ac:picMkLst>
            <pc:docMk/>
            <pc:sldMk cId="47859441" sldId="258"/>
            <ac:picMk id="5" creationId="{F726E4A5-9F91-4CF4-B6BC-EBC704C9B658}"/>
          </ac:picMkLst>
        </pc:picChg>
        <pc:picChg chg="add mod">
          <ac:chgData name="Sally Crompton" userId="058a9487329a6287" providerId="LiveId" clId="{F92BC848-68AA-4A1D-8FDB-E902F35492DA}" dt="2020-05-07T19:47:19.673" v="7"/>
          <ac:picMkLst>
            <pc:docMk/>
            <pc:sldMk cId="47859441" sldId="258"/>
            <ac:picMk id="6" creationId="{0FE7EC81-42C9-401E-82B2-EDF9A4331E44}"/>
          </ac:picMkLst>
        </pc:picChg>
      </pc:sldChg>
      <pc:sldChg chg="addSp delSp modSp modTransition modAnim">
        <pc:chgData name="Sally Crompton" userId="058a9487329a6287" providerId="LiveId" clId="{F92BC848-68AA-4A1D-8FDB-E902F35492DA}" dt="2020-05-07T19:47:19.673" v="7"/>
        <pc:sldMkLst>
          <pc:docMk/>
          <pc:sldMk cId="3084400618" sldId="259"/>
        </pc:sldMkLst>
        <pc:picChg chg="add del mod">
          <ac:chgData name="Sally Crompton" userId="058a9487329a6287" providerId="LiveId" clId="{F92BC848-68AA-4A1D-8FDB-E902F35492DA}" dt="2020-05-07T16:44:30.449" v="2"/>
          <ac:picMkLst>
            <pc:docMk/>
            <pc:sldMk cId="3084400618" sldId="259"/>
            <ac:picMk id="2" creationId="{20D79042-B822-4F50-B01D-3128F79A11AE}"/>
          </ac:picMkLst>
        </pc:picChg>
        <pc:picChg chg="add del mod">
          <ac:chgData name="Sally Crompton" userId="058a9487329a6287" providerId="LiveId" clId="{F92BC848-68AA-4A1D-8FDB-E902F35492DA}" dt="2020-05-07T17:10:17.961" v="4"/>
          <ac:picMkLst>
            <pc:docMk/>
            <pc:sldMk cId="3084400618" sldId="259"/>
            <ac:picMk id="7" creationId="{ED1EBD62-9858-43CC-8632-95D357D94ECF}"/>
          </ac:picMkLst>
        </pc:picChg>
        <pc:picChg chg="add del mod">
          <ac:chgData name="Sally Crompton" userId="058a9487329a6287" providerId="LiveId" clId="{F92BC848-68AA-4A1D-8FDB-E902F35492DA}" dt="2020-05-07T19:47:19.673" v="7"/>
          <ac:picMkLst>
            <pc:docMk/>
            <pc:sldMk cId="3084400618" sldId="259"/>
            <ac:picMk id="10" creationId="{FA3FB88B-0A1C-4AE0-9135-9BCA60BA2AB2}"/>
          </ac:picMkLst>
        </pc:picChg>
        <pc:picChg chg="add mod">
          <ac:chgData name="Sally Crompton" userId="058a9487329a6287" providerId="LiveId" clId="{F92BC848-68AA-4A1D-8FDB-E902F35492DA}" dt="2020-05-07T19:47:19.673" v="7"/>
          <ac:picMkLst>
            <pc:docMk/>
            <pc:sldMk cId="3084400618" sldId="259"/>
            <ac:picMk id="11" creationId="{4434912F-28F9-405C-8C41-F4644359CE7C}"/>
          </ac:picMkLst>
        </pc:picChg>
      </pc:sldChg>
      <pc:sldChg chg="addSp delSp modSp modTransition modAnim">
        <pc:chgData name="Sally Crompton" userId="058a9487329a6287" providerId="LiveId" clId="{F92BC848-68AA-4A1D-8FDB-E902F35492DA}" dt="2020-05-07T19:47:19.673" v="7"/>
        <pc:sldMkLst>
          <pc:docMk/>
          <pc:sldMk cId="3090766353" sldId="260"/>
        </pc:sldMkLst>
        <pc:picChg chg="add del mod">
          <ac:chgData name="Sally Crompton" userId="058a9487329a6287" providerId="LiveId" clId="{F92BC848-68AA-4A1D-8FDB-E902F35492DA}" dt="2020-05-07T16:44:30.449" v="2"/>
          <ac:picMkLst>
            <pc:docMk/>
            <pc:sldMk cId="3090766353" sldId="260"/>
            <ac:picMk id="2" creationId="{BDE00F77-ACD8-4DFD-B296-4CE1A3643C51}"/>
          </ac:picMkLst>
        </pc:picChg>
        <pc:picChg chg="add del mod">
          <ac:chgData name="Sally Crompton" userId="058a9487329a6287" providerId="LiveId" clId="{F92BC848-68AA-4A1D-8FDB-E902F35492DA}" dt="2020-05-07T17:10:17.961" v="4"/>
          <ac:picMkLst>
            <pc:docMk/>
            <pc:sldMk cId="3090766353" sldId="260"/>
            <ac:picMk id="3" creationId="{C4097C41-5D17-4454-A4C9-B055A3DCF01E}"/>
          </ac:picMkLst>
        </pc:picChg>
        <pc:picChg chg="add del mod">
          <ac:chgData name="Sally Crompton" userId="058a9487329a6287" providerId="LiveId" clId="{F92BC848-68AA-4A1D-8FDB-E902F35492DA}" dt="2020-05-07T19:47:19.673" v="7"/>
          <ac:picMkLst>
            <pc:docMk/>
            <pc:sldMk cId="3090766353" sldId="260"/>
            <ac:picMk id="7" creationId="{C81365B8-145A-4170-BFA6-F3DB670FEA4D}"/>
          </ac:picMkLst>
        </pc:picChg>
        <pc:picChg chg="add mod">
          <ac:chgData name="Sally Crompton" userId="058a9487329a6287" providerId="LiveId" clId="{F92BC848-68AA-4A1D-8FDB-E902F35492DA}" dt="2020-05-07T19:47:19.673" v="7"/>
          <ac:picMkLst>
            <pc:docMk/>
            <pc:sldMk cId="3090766353" sldId="260"/>
            <ac:picMk id="8" creationId="{29A68D62-23F8-49D4-BD82-84B843F04CB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859A65-D52B-4CC1-937A-7927B1A1ABA1}"/>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r>
              <a:rPr lang="en-GB"/>
              <a:t>The Professional Development Centre</a:t>
            </a:r>
          </a:p>
        </p:txBody>
      </p:sp>
      <p:sp>
        <p:nvSpPr>
          <p:cNvPr id="3" name="Date Placeholder 2">
            <a:extLst>
              <a:ext uri="{FF2B5EF4-FFF2-40B4-BE49-F238E27FC236}">
                <a16:creationId xmlns:a16="http://schemas.microsoft.com/office/drawing/2014/main" id="{B3CB7D19-D5C6-4B9A-8B95-69D1C828A452}"/>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7B2128F0-076B-4B58-9B0D-4BC6C6BD25BB}" type="datetimeFigureOut">
              <a:rPr lang="en-GB" smtClean="0"/>
              <a:t>14/05/2020</a:t>
            </a:fld>
            <a:endParaRPr lang="en-GB"/>
          </a:p>
        </p:txBody>
      </p:sp>
      <p:sp>
        <p:nvSpPr>
          <p:cNvPr id="4" name="Footer Placeholder 3">
            <a:extLst>
              <a:ext uri="{FF2B5EF4-FFF2-40B4-BE49-F238E27FC236}">
                <a16:creationId xmlns:a16="http://schemas.microsoft.com/office/drawing/2014/main" id="{30F2B2AE-C9AA-4924-A77D-E29BB67C2A97}"/>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r>
              <a:rPr lang="en-GB"/>
              <a:t>A TUC On-line Training Session</a:t>
            </a:r>
          </a:p>
        </p:txBody>
      </p:sp>
      <p:sp>
        <p:nvSpPr>
          <p:cNvPr id="5" name="Slide Number Placeholder 4">
            <a:extLst>
              <a:ext uri="{FF2B5EF4-FFF2-40B4-BE49-F238E27FC236}">
                <a16:creationId xmlns:a16="http://schemas.microsoft.com/office/drawing/2014/main" id="{0A102628-D150-4714-9386-99E742AF181F}"/>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FA8F7E45-B673-400B-804A-124510571393}" type="slidenum">
              <a:rPr lang="en-GB" smtClean="0"/>
              <a:t>‹#›</a:t>
            </a:fld>
            <a:endParaRPr lang="en-GB"/>
          </a:p>
        </p:txBody>
      </p:sp>
    </p:spTree>
    <p:extLst>
      <p:ext uri="{BB962C8B-B14F-4D97-AF65-F5344CB8AC3E}">
        <p14:creationId xmlns:p14="http://schemas.microsoft.com/office/powerpoint/2010/main" val="18827904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r>
              <a:rPr lang="en-GB"/>
              <a:t>The Professional Development Centre</a:t>
            </a:r>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12FB4AFF-307B-43D0-8163-C1BB01514DC9}" type="datetimeFigureOut">
              <a:rPr lang="en-GB" smtClean="0"/>
              <a:t>14/05/2020</a:t>
            </a:fld>
            <a:endParaRPr lang="en-GB"/>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r>
              <a:rPr lang="en-GB"/>
              <a:t>A TUC On-line Training Session</a:t>
            </a:r>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65450206-151E-4D84-8309-72DCFE0C6783}" type="slidenum">
              <a:rPr lang="en-GB" smtClean="0"/>
              <a:t>‹#›</a:t>
            </a:fld>
            <a:endParaRPr lang="en-GB"/>
          </a:p>
        </p:txBody>
      </p:sp>
    </p:spTree>
    <p:extLst>
      <p:ext uri="{BB962C8B-B14F-4D97-AF65-F5344CB8AC3E}">
        <p14:creationId xmlns:p14="http://schemas.microsoft.com/office/powerpoint/2010/main" val="201204368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8282E77-0BEA-4CF2-964D-2803977F4799}" type="datetimeFigureOut">
              <a:rPr lang="en-GB" smtClean="0"/>
              <a:t>14/05/2020</a:t>
            </a:fld>
            <a:endParaRPr lang="en-GB"/>
          </a:p>
        </p:txBody>
      </p:sp>
      <p:sp>
        <p:nvSpPr>
          <p:cNvPr id="8" name="Slide Number Placeholder 7"/>
          <p:cNvSpPr>
            <a:spLocks noGrp="1"/>
          </p:cNvSpPr>
          <p:nvPr>
            <p:ph type="sldNum" sz="quarter" idx="11"/>
          </p:nvPr>
        </p:nvSpPr>
        <p:spPr/>
        <p:txBody>
          <a:bodyPr/>
          <a:lstStyle/>
          <a:p>
            <a:fld id="{CAE663CB-C6A6-4770-A4A1-8F2564EF1C8B}"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282E77-0BEA-4CF2-964D-2803977F4799}"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663CB-C6A6-4770-A4A1-8F2564EF1C8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282E77-0BEA-4CF2-964D-2803977F4799}" type="datetimeFigureOut">
              <a:rPr lang="en-GB" smtClean="0"/>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663CB-C6A6-4770-A4A1-8F2564EF1C8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sz="half" idx="14"/>
          </p:nvPr>
        </p:nvSpPr>
        <p:spPr/>
        <p:txBody>
          <a:bodyPr/>
          <a:lstStyle/>
          <a:p>
            <a:fld id="{58282E77-0BEA-4CF2-964D-2803977F4799}" type="datetimeFigureOut">
              <a:rPr lang="en-GB" smtClean="0"/>
              <a:t>14/05/2020</a:t>
            </a:fld>
            <a:endParaRPr lang="en-GB"/>
          </a:p>
        </p:txBody>
      </p:sp>
      <p:sp>
        <p:nvSpPr>
          <p:cNvPr id="10" name="Slide Number Placeholder 9"/>
          <p:cNvSpPr>
            <a:spLocks noGrp="1"/>
          </p:cNvSpPr>
          <p:nvPr>
            <p:ph type="sldNum" sz="quarter" idx="15"/>
          </p:nvPr>
        </p:nvSpPr>
        <p:spPr/>
        <p:txBody>
          <a:bodyPr/>
          <a:lstStyle/>
          <a:p>
            <a:fld id="{CAE663CB-C6A6-4770-A4A1-8F2564EF1C8B}" type="slidenum">
              <a:rPr lang="en-GB" smtClean="0"/>
              <a:t>‹#›</a:t>
            </a:fld>
            <a:endParaRPr lang="en-GB"/>
          </a:p>
        </p:txBody>
      </p:sp>
      <p:sp>
        <p:nvSpPr>
          <p:cNvPr id="11" name="Footer Placeholder 10"/>
          <p:cNvSpPr>
            <a:spLocks noGrp="1"/>
          </p:cNvSpPr>
          <p:nvPr>
            <p:ph type="ftr" sz="quarter" idx="16"/>
          </p:nvPr>
        </p:nvSpPr>
        <p:spPr/>
        <p:txBody>
          <a:bodyPr/>
          <a:lstStyle/>
          <a:p>
            <a:endParaRPr lang="en-GB"/>
          </a:p>
        </p:txBody>
      </p:sp>
      <p:sp>
        <p:nvSpPr>
          <p:cNvPr id="12" name="Title 1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8282E77-0BEA-4CF2-964D-2803977F4799}" type="datetimeFigureOut">
              <a:rPr lang="en-GB" smtClean="0"/>
              <a:t>14/05/2020</a:t>
            </a:fld>
            <a:endParaRPr lang="en-GB"/>
          </a:p>
        </p:txBody>
      </p:sp>
      <p:sp>
        <p:nvSpPr>
          <p:cNvPr id="8" name="Slide Number Placeholder 7"/>
          <p:cNvSpPr>
            <a:spLocks noGrp="1"/>
          </p:cNvSpPr>
          <p:nvPr>
            <p:ph type="sldNum" sz="quarter" idx="11"/>
          </p:nvPr>
        </p:nvSpPr>
        <p:spPr/>
        <p:txBody>
          <a:bodyPr/>
          <a:lstStyle/>
          <a:p>
            <a:fld id="{CAE663CB-C6A6-4770-A4A1-8F2564EF1C8B}"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0"/>
          </p:nvPr>
        </p:nvSpPr>
        <p:spPr/>
        <p:txBody>
          <a:bodyPr/>
          <a:lstStyle/>
          <a:p>
            <a:fld id="{58282E77-0BEA-4CF2-964D-2803977F4799}" type="datetimeFigureOut">
              <a:rPr lang="en-GB" smtClean="0"/>
              <a:t>14/05/2020</a:t>
            </a:fld>
            <a:endParaRPr lang="en-GB"/>
          </a:p>
        </p:txBody>
      </p:sp>
      <p:sp>
        <p:nvSpPr>
          <p:cNvPr id="10" name="Slide Number Placeholder 9"/>
          <p:cNvSpPr>
            <a:spLocks noGrp="1"/>
          </p:cNvSpPr>
          <p:nvPr>
            <p:ph type="sldNum" sz="quarter" idx="11"/>
          </p:nvPr>
        </p:nvSpPr>
        <p:spPr/>
        <p:txBody>
          <a:bodyPr/>
          <a:lstStyle/>
          <a:p>
            <a:fld id="{CAE663CB-C6A6-4770-A4A1-8F2564EF1C8B}" type="slidenum">
              <a:rPr lang="en-GB" smtClean="0"/>
              <a:t>‹#›</a:t>
            </a:fld>
            <a:endParaRPr lang="en-GB"/>
          </a:p>
        </p:txBody>
      </p:sp>
      <p:sp>
        <p:nvSpPr>
          <p:cNvPr id="11" name="Footer Placeholder 10"/>
          <p:cNvSpPr>
            <a:spLocks noGrp="1"/>
          </p:cNvSpPr>
          <p:nvPr>
            <p:ph type="ftr" sz="quarter" idx="12"/>
          </p:nvPr>
        </p:nvSpPr>
        <p:spPr>
          <a:xfrm>
            <a:off x="493776" y="6356350"/>
            <a:ext cx="5102352" cy="365125"/>
          </a:xfrm>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58282E77-0BEA-4CF2-964D-2803977F4799}" type="datetimeFigureOut">
              <a:rPr lang="en-GB" smtClean="0"/>
              <a:t>14/05/2020</a:t>
            </a:fld>
            <a:endParaRPr lang="en-GB"/>
          </a:p>
        </p:txBody>
      </p:sp>
      <p:sp>
        <p:nvSpPr>
          <p:cNvPr id="11" name="Slide Number Placeholder 10"/>
          <p:cNvSpPr>
            <a:spLocks noGrp="1"/>
          </p:cNvSpPr>
          <p:nvPr>
            <p:ph type="sldNum" sz="quarter" idx="11"/>
          </p:nvPr>
        </p:nvSpPr>
        <p:spPr/>
        <p:txBody>
          <a:bodyPr/>
          <a:lstStyle/>
          <a:p>
            <a:fld id="{CAE663CB-C6A6-4770-A4A1-8F2564EF1C8B}" type="slidenum">
              <a:rPr lang="en-GB" smtClean="0"/>
              <a:t>‹#›</a:t>
            </a:fld>
            <a:endParaRPr lang="en-GB"/>
          </a:p>
        </p:txBody>
      </p:sp>
      <p:sp>
        <p:nvSpPr>
          <p:cNvPr id="12" name="Footer Placeholder 11"/>
          <p:cNvSpPr>
            <a:spLocks noGrp="1"/>
          </p:cNvSpPr>
          <p:nvPr>
            <p:ph type="ftr" sz="quarter" idx="12"/>
          </p:nvPr>
        </p:nvSpPr>
        <p:spPr>
          <a:xfrm>
            <a:off x="493776" y="6356350"/>
            <a:ext cx="5102352" cy="365125"/>
          </a:xfrm>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58282E77-0BEA-4CF2-964D-2803977F4799}" type="datetimeFigureOut">
              <a:rPr lang="en-GB" smtClean="0"/>
              <a:t>14/05/2020</a:t>
            </a:fld>
            <a:endParaRPr lang="en-GB"/>
          </a:p>
        </p:txBody>
      </p:sp>
      <p:sp>
        <p:nvSpPr>
          <p:cNvPr id="5" name="Title 4"/>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CAE663CB-C6A6-4770-A4A1-8F2564EF1C8B}" type="slidenum">
              <a:rPr lang="en-GB" smtClean="0"/>
              <a:t>‹#›</a:t>
            </a:fld>
            <a:endParaRPr lang="en-GB"/>
          </a:p>
        </p:txBody>
      </p:sp>
      <p:sp>
        <p:nvSpPr>
          <p:cNvPr id="6" name="Footer Placeholder 5"/>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82E77-0BEA-4CF2-964D-2803977F4799}" type="datetimeFigureOut">
              <a:rPr lang="en-GB" smtClean="0"/>
              <a:t>14/05/2020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E663CB-C6A6-4770-A4A1-8F2564EF1C8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8282E77-0BEA-4CF2-964D-2803977F4799}" type="datetimeFigureOut">
              <a:rPr lang="en-GB" smtClean="0"/>
              <a:t>14/05/2020</a:t>
            </a:fld>
            <a:endParaRPr lang="en-GB"/>
          </a:p>
        </p:txBody>
      </p:sp>
      <p:sp>
        <p:nvSpPr>
          <p:cNvPr id="9" name="Slide Number Placeholder 8"/>
          <p:cNvSpPr>
            <a:spLocks noGrp="1"/>
          </p:cNvSpPr>
          <p:nvPr>
            <p:ph type="sldNum" sz="quarter" idx="11"/>
          </p:nvPr>
        </p:nvSpPr>
        <p:spPr/>
        <p:txBody>
          <a:bodyPr/>
          <a:lstStyle/>
          <a:p>
            <a:fld id="{CAE663CB-C6A6-4770-A4A1-8F2564EF1C8B}" type="slidenum">
              <a:rPr lang="en-GB" smtClean="0"/>
              <a:t>‹#›</a:t>
            </a:fld>
            <a:endParaRPr lang="en-GB"/>
          </a:p>
        </p:txBody>
      </p:sp>
      <p:sp>
        <p:nvSpPr>
          <p:cNvPr id="10" name="Footer Placeholder 9"/>
          <p:cNvSpPr>
            <a:spLocks noGrp="1"/>
          </p:cNvSpPr>
          <p:nvPr>
            <p:ph type="ftr" sz="quarter" idx="12"/>
          </p:nvPr>
        </p:nvSpPr>
        <p:spPr>
          <a:xfrm>
            <a:off x="493776" y="6356350"/>
            <a:ext cx="5102352" cy="365125"/>
          </a:xfrm>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8282E77-0BEA-4CF2-964D-2803977F4799}" type="datetimeFigureOut">
              <a:rPr lang="en-GB" smtClean="0"/>
              <a:t>14/05/2020</a:t>
            </a:fld>
            <a:endParaRPr lang="en-GB"/>
          </a:p>
        </p:txBody>
      </p:sp>
      <p:sp>
        <p:nvSpPr>
          <p:cNvPr id="9" name="Slide Number Placeholder 8"/>
          <p:cNvSpPr>
            <a:spLocks noGrp="1"/>
          </p:cNvSpPr>
          <p:nvPr>
            <p:ph type="sldNum" sz="quarter" idx="11"/>
          </p:nvPr>
        </p:nvSpPr>
        <p:spPr/>
        <p:txBody>
          <a:bodyPr/>
          <a:lstStyle/>
          <a:p>
            <a:fld id="{CAE663CB-C6A6-4770-A4A1-8F2564EF1C8B}" type="slidenum">
              <a:rPr lang="en-GB" smtClean="0"/>
              <a:t>‹#›</a:t>
            </a:fld>
            <a:endParaRPr lang="en-GB"/>
          </a:p>
        </p:txBody>
      </p:sp>
      <p:sp>
        <p:nvSpPr>
          <p:cNvPr id="10" name="Footer Placeholder 9"/>
          <p:cNvSpPr>
            <a:spLocks noGrp="1"/>
          </p:cNvSpPr>
          <p:nvPr>
            <p:ph type="ftr" sz="quarter" idx="12"/>
          </p:nvPr>
        </p:nvSpPr>
        <p:spPr>
          <a:xfrm>
            <a:off x="493776" y="6356350"/>
            <a:ext cx="5102352" cy="365125"/>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58282E77-0BEA-4CF2-964D-2803977F4799}" type="datetimeFigureOut">
              <a:rPr lang="en-GB" smtClean="0"/>
              <a:t>14/05/2020</a:t>
            </a:fld>
            <a:endParaRPr lang="en-GB"/>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GB"/>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CAE663CB-C6A6-4770-A4A1-8F2564EF1C8B}"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hyperlink" Target="https://www.youtube.com/watch?v=6sFk4euDZys"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SELF TALK:</a:t>
            </a:r>
          </a:p>
        </p:txBody>
      </p:sp>
      <p:sp>
        <p:nvSpPr>
          <p:cNvPr id="3" name="Subtitle 2"/>
          <p:cNvSpPr>
            <a:spLocks noGrp="1"/>
          </p:cNvSpPr>
          <p:nvPr>
            <p:ph type="subTitle" idx="1"/>
          </p:nvPr>
        </p:nvSpPr>
        <p:spPr/>
        <p:txBody>
          <a:bodyPr>
            <a:normAutofit fontScale="92500" lnSpcReduction="20000"/>
          </a:bodyPr>
          <a:lstStyle/>
          <a:p>
            <a:r>
              <a:rPr lang="en-GB" sz="4400">
                <a:solidFill>
                  <a:prstClr val="black"/>
                </a:solidFill>
                <a:ea typeface="+mj-ea"/>
                <a:cs typeface="+mj-cs"/>
              </a:rPr>
              <a:t>Making it Work FOR You, not AGAINST You</a:t>
            </a:r>
            <a:endParaRPr lang="en-GB" dirty="0"/>
          </a:p>
        </p:txBody>
      </p:sp>
      <p:pic>
        <p:nvPicPr>
          <p:cNvPr id="10" name="Audio 9">
            <a:hlinkClick r:id="" action="ppaction://media"/>
            <a:extLst>
              <a:ext uri="{FF2B5EF4-FFF2-40B4-BE49-F238E27FC236}">
                <a16:creationId xmlns:a16="http://schemas.microsoft.com/office/drawing/2014/main" id="{B62B175A-903E-4074-9817-0EEB5A3A304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593934801"/>
      </p:ext>
    </p:extLst>
  </p:cSld>
  <p:clrMapOvr>
    <a:masterClrMapping/>
  </p:clrMapOvr>
  <mc:AlternateContent xmlns:mc="http://schemas.openxmlformats.org/markup-compatibility/2006" xmlns:p14="http://schemas.microsoft.com/office/powerpoint/2010/main">
    <mc:Choice Requires="p14">
      <p:transition spd="slow" p14:dur="2000" advTm="21319"/>
    </mc:Choice>
    <mc:Fallback xmlns="">
      <p:transition spd="slow" advTm="213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0"/>
            <a:ext cx="2074862" cy="1676797"/>
          </a:xfrm>
        </p:spPr>
        <p:txBody>
          <a:bodyPr>
            <a:normAutofit/>
          </a:bodyPr>
          <a:lstStyle/>
          <a:p>
            <a:r>
              <a:rPr lang="en-GB" sz="2400" i="1" cap="none" dirty="0">
                <a:solidFill>
                  <a:srgbClr val="FFFFFF"/>
                </a:solidFill>
                <a:latin typeface="Candara"/>
                <a:ea typeface="+mn-ea"/>
                <a:cs typeface="+mn-cs"/>
              </a:rPr>
              <a:t>How about you start listening to me?</a:t>
            </a:r>
            <a:endParaRPr lang="en-GB" sz="2400" dirty="0">
              <a:latin typeface="+mn-lt"/>
            </a:endParaRPr>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4185" b="4185"/>
          <a:stretch>
            <a:fillRect/>
          </a:stretch>
        </p:blipFill>
        <p:spPr>
          <a:xfrm>
            <a:off x="1373685" y="2348881"/>
            <a:ext cx="6012160" cy="4509120"/>
          </a:xfrm>
          <a:ln>
            <a:noFill/>
          </a:ln>
          <a:effectLst>
            <a:softEdge rad="63500"/>
          </a:effectLst>
        </p:spPr>
      </p:pic>
      <p:sp>
        <p:nvSpPr>
          <p:cNvPr id="4" name="Text Placeholder 3"/>
          <p:cNvSpPr>
            <a:spLocks noGrp="1"/>
          </p:cNvSpPr>
          <p:nvPr>
            <p:ph type="body" sz="half" idx="2"/>
          </p:nvPr>
        </p:nvSpPr>
        <p:spPr>
          <a:xfrm>
            <a:off x="6054436" y="0"/>
            <a:ext cx="2478004" cy="1446485"/>
          </a:xfrm>
        </p:spPr>
        <p:txBody>
          <a:bodyPr>
            <a:noAutofit/>
          </a:bodyPr>
          <a:lstStyle/>
          <a:p>
            <a:r>
              <a:rPr lang="en-GB" sz="2400" dirty="0">
                <a:solidFill>
                  <a:srgbClr val="CC0000"/>
                </a:solidFill>
              </a:rPr>
              <a:t>How could I be so stupid?</a:t>
            </a:r>
          </a:p>
          <a:p>
            <a:r>
              <a:rPr lang="en-GB" sz="2400" dirty="0">
                <a:solidFill>
                  <a:srgbClr val="CC0000"/>
                </a:solidFill>
              </a:rPr>
              <a:t>Why couldn’t I..?</a:t>
            </a:r>
          </a:p>
          <a:p>
            <a:r>
              <a:rPr lang="en-GB" sz="2400" dirty="0">
                <a:solidFill>
                  <a:srgbClr val="CC0000"/>
                </a:solidFill>
              </a:rPr>
              <a:t>I’m no good at…</a:t>
            </a:r>
          </a:p>
          <a:p>
            <a:r>
              <a:rPr lang="en-GB" sz="2400" dirty="0">
                <a:solidFill>
                  <a:srgbClr val="CC0000"/>
                </a:solidFill>
              </a:rPr>
              <a:t>If only…</a:t>
            </a:r>
          </a:p>
        </p:txBody>
      </p:sp>
      <p:pic>
        <p:nvPicPr>
          <p:cNvPr id="9" name="Audio 8">
            <a:hlinkClick r:id="" action="ppaction://media"/>
            <a:extLst>
              <a:ext uri="{FF2B5EF4-FFF2-40B4-BE49-F238E27FC236}">
                <a16:creationId xmlns:a16="http://schemas.microsoft.com/office/drawing/2014/main" id="{E5EEDD0A-BC7E-4D8A-B196-C56D7B2B33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744709528"/>
      </p:ext>
    </p:extLst>
  </p:cSld>
  <p:clrMapOvr>
    <a:masterClrMapping/>
  </p:clrMapOvr>
  <mc:AlternateContent xmlns:mc="http://schemas.openxmlformats.org/markup-compatibility/2006" xmlns:p14="http://schemas.microsoft.com/office/powerpoint/2010/main">
    <mc:Choice Requires="p14">
      <p:transition spd="slow" p14:dur="2000" advTm="31845"/>
    </mc:Choice>
    <mc:Fallback xmlns="">
      <p:transition spd="slow" advTm="31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554480"/>
            <a:ext cx="7246568" cy="1979466"/>
          </a:xfrm>
        </p:spPr>
        <p:txBody>
          <a:bodyPr>
            <a:noAutofit/>
          </a:bodyPr>
          <a:lstStyle/>
          <a:p>
            <a:pPr algn="ctr"/>
            <a:r>
              <a:rPr lang="en-GB" sz="3200" i="1" dirty="0"/>
              <a:t>“Whether you believe </a:t>
            </a:r>
            <a:br>
              <a:rPr lang="en-GB" sz="3200" i="1" dirty="0"/>
            </a:br>
            <a:r>
              <a:rPr lang="en-GB" sz="3200" i="1" dirty="0"/>
              <a:t>you can do a thing, </a:t>
            </a:r>
            <a:br>
              <a:rPr lang="en-GB" sz="3200" i="1" dirty="0"/>
            </a:br>
            <a:r>
              <a:rPr lang="en-GB" sz="3200" i="1" dirty="0"/>
              <a:t>or not, </a:t>
            </a:r>
            <a:br>
              <a:rPr lang="en-GB" sz="3200" i="1" dirty="0"/>
            </a:br>
            <a:r>
              <a:rPr lang="en-GB" sz="3200" i="1" dirty="0"/>
              <a:t>you are right.”</a:t>
            </a:r>
            <a:br>
              <a:rPr lang="en-GB" sz="3200" i="1" dirty="0"/>
            </a:br>
            <a:br>
              <a:rPr lang="en-GB" sz="3200" dirty="0"/>
            </a:br>
            <a:br>
              <a:rPr lang="en-GB" sz="3200" dirty="0"/>
            </a:br>
            <a:br>
              <a:rPr lang="en-GB" sz="3200" dirty="0"/>
            </a:br>
            <a:r>
              <a:rPr lang="en-GB" sz="2400" dirty="0"/>
              <a:t>Henry Ford</a:t>
            </a:r>
          </a:p>
        </p:txBody>
      </p:sp>
      <p:pic>
        <p:nvPicPr>
          <p:cNvPr id="6" name="Audio 5">
            <a:hlinkClick r:id="" action="ppaction://media"/>
            <a:extLst>
              <a:ext uri="{FF2B5EF4-FFF2-40B4-BE49-F238E27FC236}">
                <a16:creationId xmlns:a16="http://schemas.microsoft.com/office/drawing/2014/main" id="{0FE7EC81-42C9-401E-82B2-EDF9A4331E4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47859441"/>
      </p:ext>
    </p:extLst>
  </p:cSld>
  <p:clrMapOvr>
    <a:masterClrMapping/>
  </p:clrMapOvr>
  <mc:AlternateContent xmlns:mc="http://schemas.openxmlformats.org/markup-compatibility/2006" xmlns:p14="http://schemas.microsoft.com/office/powerpoint/2010/main">
    <mc:Choice Requires="p14">
      <p:transition spd="slow" p14:dur="2000" advTm="10055"/>
    </mc:Choice>
    <mc:Fallback xmlns="">
      <p:transition spd="slow" advTm="100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71600" y="1844824"/>
            <a:ext cx="7141756" cy="4472716"/>
            <a:chOff x="971600" y="1844824"/>
            <a:chExt cx="7141756" cy="4472716"/>
          </a:xfrm>
        </p:grpSpPr>
        <p:sp>
          <p:nvSpPr>
            <p:cNvPr id="3" name="TextBox 2"/>
            <p:cNvSpPr txBox="1"/>
            <p:nvPr/>
          </p:nvSpPr>
          <p:spPr>
            <a:xfrm>
              <a:off x="3491880" y="1844824"/>
              <a:ext cx="2376264" cy="523220"/>
            </a:xfrm>
            <a:prstGeom prst="rect">
              <a:avLst/>
            </a:prstGeom>
            <a:noFill/>
          </p:spPr>
          <p:txBody>
            <a:bodyPr wrap="square" rtlCol="0">
              <a:spAutoFit/>
            </a:bodyPr>
            <a:lstStyle/>
            <a:p>
              <a:pPr algn="ctr"/>
              <a:r>
                <a:rPr lang="en-GB" sz="2800" b="1" dirty="0"/>
                <a:t>Expectations</a:t>
              </a:r>
            </a:p>
          </p:txBody>
        </p:sp>
        <p:sp>
          <p:nvSpPr>
            <p:cNvPr id="5" name="TextBox 4"/>
            <p:cNvSpPr txBox="1"/>
            <p:nvPr/>
          </p:nvSpPr>
          <p:spPr>
            <a:xfrm>
              <a:off x="3527884" y="4501658"/>
              <a:ext cx="2304256" cy="1815882"/>
            </a:xfrm>
            <a:prstGeom prst="rect">
              <a:avLst/>
            </a:prstGeom>
            <a:noFill/>
          </p:spPr>
          <p:txBody>
            <a:bodyPr wrap="square" rtlCol="0">
              <a:spAutoFit/>
            </a:bodyPr>
            <a:lstStyle/>
            <a:p>
              <a:pPr algn="ctr"/>
              <a:r>
                <a:rPr lang="en-GB" sz="2800" dirty="0"/>
                <a:t>Behaviours &amp; Actions: </a:t>
              </a:r>
            </a:p>
            <a:p>
              <a:pPr algn="ctr"/>
              <a:r>
                <a:rPr lang="en-GB" sz="2800" dirty="0"/>
                <a:t>Our Performance</a:t>
              </a:r>
            </a:p>
          </p:txBody>
        </p:sp>
        <p:sp>
          <p:nvSpPr>
            <p:cNvPr id="4" name="TextBox 3"/>
            <p:cNvSpPr txBox="1"/>
            <p:nvPr/>
          </p:nvSpPr>
          <p:spPr>
            <a:xfrm>
              <a:off x="5002610" y="3140968"/>
              <a:ext cx="3110746" cy="523220"/>
            </a:xfrm>
            <a:prstGeom prst="rect">
              <a:avLst/>
            </a:prstGeom>
            <a:noFill/>
          </p:spPr>
          <p:txBody>
            <a:bodyPr wrap="square" rtlCol="0">
              <a:spAutoFit/>
            </a:bodyPr>
            <a:lstStyle/>
            <a:p>
              <a:pPr algn="r"/>
              <a:r>
                <a:rPr lang="en-GB" sz="2800" dirty="0"/>
                <a:t>Self Belief</a:t>
              </a:r>
            </a:p>
          </p:txBody>
        </p:sp>
        <p:sp>
          <p:nvSpPr>
            <p:cNvPr id="6" name="TextBox 5"/>
            <p:cNvSpPr txBox="1"/>
            <p:nvPr/>
          </p:nvSpPr>
          <p:spPr>
            <a:xfrm>
              <a:off x="971600" y="3140968"/>
              <a:ext cx="2952328" cy="523220"/>
            </a:xfrm>
            <a:prstGeom prst="rect">
              <a:avLst/>
            </a:prstGeom>
            <a:noFill/>
          </p:spPr>
          <p:txBody>
            <a:bodyPr wrap="square" rtlCol="0">
              <a:spAutoFit/>
            </a:bodyPr>
            <a:lstStyle/>
            <a:p>
              <a:r>
                <a:rPr lang="en-GB" sz="2800" dirty="0"/>
                <a:t>Others’ Beliefs</a:t>
              </a:r>
            </a:p>
          </p:txBody>
        </p:sp>
      </p:grpSp>
      <p:sp>
        <p:nvSpPr>
          <p:cNvPr id="8" name="TextBox 7"/>
          <p:cNvSpPr txBox="1"/>
          <p:nvPr/>
        </p:nvSpPr>
        <p:spPr>
          <a:xfrm>
            <a:off x="971600" y="836712"/>
            <a:ext cx="7128792" cy="707886"/>
          </a:xfrm>
          <a:prstGeom prst="rect">
            <a:avLst/>
          </a:prstGeom>
          <a:noFill/>
        </p:spPr>
        <p:txBody>
          <a:bodyPr wrap="square" rtlCol="0">
            <a:spAutoFit/>
          </a:bodyPr>
          <a:lstStyle/>
          <a:p>
            <a:pPr algn="ctr"/>
            <a:r>
              <a:rPr lang="en-GB" sz="4000" dirty="0">
                <a:latin typeface="+mj-lt"/>
              </a:rPr>
              <a:t>The Pygmalion Effect</a:t>
            </a:r>
          </a:p>
        </p:txBody>
      </p:sp>
      <p:cxnSp>
        <p:nvCxnSpPr>
          <p:cNvPr id="15" name="Straight Arrow Connector 14"/>
          <p:cNvCxnSpPr>
            <a:stCxn id="3" idx="3"/>
          </p:cNvCxnSpPr>
          <p:nvPr/>
        </p:nvCxnSpPr>
        <p:spPr>
          <a:xfrm>
            <a:off x="5868144" y="2106434"/>
            <a:ext cx="1249288" cy="103453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652120" y="3664188"/>
            <a:ext cx="1465312" cy="192505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835696" y="3664189"/>
            <a:ext cx="1944216" cy="192505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835696" y="2106434"/>
            <a:ext cx="1692188" cy="103453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557983" y="2368044"/>
            <a:ext cx="1830441" cy="369332"/>
          </a:xfrm>
          <a:prstGeom prst="rect">
            <a:avLst/>
          </a:prstGeom>
          <a:noFill/>
        </p:spPr>
        <p:txBody>
          <a:bodyPr wrap="square" rtlCol="0">
            <a:spAutoFit/>
          </a:bodyPr>
          <a:lstStyle/>
          <a:p>
            <a:r>
              <a:rPr lang="en-GB" b="1" dirty="0">
                <a:solidFill>
                  <a:srgbClr val="FF0000"/>
                </a:solidFill>
              </a:rPr>
              <a:t>Re-inforce</a:t>
            </a:r>
          </a:p>
        </p:txBody>
      </p:sp>
      <p:sp>
        <p:nvSpPr>
          <p:cNvPr id="31" name="TextBox 30"/>
          <p:cNvSpPr txBox="1"/>
          <p:nvPr/>
        </p:nvSpPr>
        <p:spPr>
          <a:xfrm>
            <a:off x="6557982" y="4626714"/>
            <a:ext cx="1326385" cy="369332"/>
          </a:xfrm>
          <a:prstGeom prst="rect">
            <a:avLst/>
          </a:prstGeom>
          <a:noFill/>
        </p:spPr>
        <p:txBody>
          <a:bodyPr wrap="square" rtlCol="0">
            <a:spAutoFit/>
          </a:bodyPr>
          <a:lstStyle/>
          <a:p>
            <a:r>
              <a:rPr lang="en-GB" b="1" dirty="0">
                <a:solidFill>
                  <a:srgbClr val="FF0000"/>
                </a:solidFill>
              </a:rPr>
              <a:t>Influence</a:t>
            </a:r>
          </a:p>
        </p:txBody>
      </p:sp>
      <p:sp>
        <p:nvSpPr>
          <p:cNvPr id="32" name="TextBox 31"/>
          <p:cNvSpPr txBox="1"/>
          <p:nvPr/>
        </p:nvSpPr>
        <p:spPr>
          <a:xfrm>
            <a:off x="1601670" y="4568455"/>
            <a:ext cx="1080120" cy="369332"/>
          </a:xfrm>
          <a:prstGeom prst="rect">
            <a:avLst/>
          </a:prstGeom>
          <a:noFill/>
        </p:spPr>
        <p:txBody>
          <a:bodyPr wrap="square" rtlCol="0">
            <a:spAutoFit/>
          </a:bodyPr>
          <a:lstStyle/>
          <a:p>
            <a:r>
              <a:rPr lang="en-GB" b="1" dirty="0">
                <a:solidFill>
                  <a:srgbClr val="FF0000"/>
                </a:solidFill>
              </a:rPr>
              <a:t>Impact</a:t>
            </a:r>
          </a:p>
        </p:txBody>
      </p:sp>
      <p:sp>
        <p:nvSpPr>
          <p:cNvPr id="33" name="TextBox 32"/>
          <p:cNvSpPr txBox="1"/>
          <p:nvPr/>
        </p:nvSpPr>
        <p:spPr>
          <a:xfrm>
            <a:off x="1412649" y="2399227"/>
            <a:ext cx="846094" cy="369332"/>
          </a:xfrm>
          <a:prstGeom prst="rect">
            <a:avLst/>
          </a:prstGeom>
          <a:noFill/>
        </p:spPr>
        <p:txBody>
          <a:bodyPr wrap="square" rtlCol="0">
            <a:spAutoFit/>
          </a:bodyPr>
          <a:lstStyle/>
          <a:p>
            <a:r>
              <a:rPr lang="en-GB" b="1" dirty="0">
                <a:solidFill>
                  <a:srgbClr val="FF0000"/>
                </a:solidFill>
              </a:rPr>
              <a:t>Cause</a:t>
            </a:r>
          </a:p>
        </p:txBody>
      </p:sp>
      <p:sp>
        <p:nvSpPr>
          <p:cNvPr id="34" name="TextBox 33"/>
          <p:cNvSpPr txBox="1"/>
          <p:nvPr/>
        </p:nvSpPr>
        <p:spPr>
          <a:xfrm>
            <a:off x="395536" y="6333983"/>
            <a:ext cx="2952328" cy="369332"/>
          </a:xfrm>
          <a:prstGeom prst="rect">
            <a:avLst/>
          </a:prstGeom>
          <a:noFill/>
        </p:spPr>
        <p:txBody>
          <a:bodyPr wrap="square" rtlCol="0">
            <a:spAutoFit/>
          </a:bodyPr>
          <a:lstStyle/>
          <a:p>
            <a:r>
              <a:rPr lang="en-GB" dirty="0"/>
              <a:t>Rosenthal &amp; Jacobson, 1963</a:t>
            </a:r>
          </a:p>
        </p:txBody>
      </p:sp>
      <p:pic>
        <p:nvPicPr>
          <p:cNvPr id="11" name="Audio 10">
            <a:hlinkClick r:id="" action="ppaction://media"/>
            <a:extLst>
              <a:ext uri="{FF2B5EF4-FFF2-40B4-BE49-F238E27FC236}">
                <a16:creationId xmlns:a16="http://schemas.microsoft.com/office/drawing/2014/main" id="{4434912F-28F9-405C-8C41-F4644359CE7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084400618"/>
      </p:ext>
    </p:extLst>
  </p:cSld>
  <p:clrMapOvr>
    <a:masterClrMapping/>
  </p:clrMapOvr>
  <mc:AlternateContent xmlns:mc="http://schemas.openxmlformats.org/markup-compatibility/2006" xmlns:p14="http://schemas.microsoft.com/office/powerpoint/2010/main">
    <mc:Choice Requires="p14">
      <p:transition spd="slow" p14:dur="2000" advTm="122531"/>
    </mc:Choice>
    <mc:Fallback xmlns="">
      <p:transition spd="slow" advTm="1225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1490229"/>
            <a:ext cx="1368152" cy="1471800"/>
          </a:xfrm>
          <a:prstGeom prst="rect">
            <a:avLst/>
          </a:prstGeom>
        </p:spPr>
      </p:pic>
      <p:sp>
        <p:nvSpPr>
          <p:cNvPr id="5" name="TextBox 4"/>
          <p:cNvSpPr txBox="1"/>
          <p:nvPr/>
        </p:nvSpPr>
        <p:spPr>
          <a:xfrm>
            <a:off x="2915816" y="1628800"/>
            <a:ext cx="5400600" cy="4801314"/>
          </a:xfrm>
          <a:prstGeom prst="rect">
            <a:avLst/>
          </a:prstGeom>
          <a:noFill/>
        </p:spPr>
        <p:txBody>
          <a:bodyPr wrap="square" rtlCol="0">
            <a:spAutoFit/>
          </a:bodyPr>
          <a:lstStyle/>
          <a:p>
            <a:r>
              <a:rPr lang="en-GB" b="1" dirty="0"/>
              <a:t>Watch this Video:</a:t>
            </a:r>
          </a:p>
          <a:p>
            <a:r>
              <a:rPr lang="en-GB" b="1" dirty="0"/>
              <a:t>Sue Knight ‘The Words I tell myself’(presented in French; subtitles available) – a TED Talk, 11 July 2013:</a:t>
            </a:r>
          </a:p>
          <a:p>
            <a:endParaRPr lang="en-GB" b="1" dirty="0"/>
          </a:p>
          <a:p>
            <a:r>
              <a:rPr lang="en-GB" b="1" dirty="0"/>
              <a:t> </a:t>
            </a:r>
            <a:r>
              <a:rPr lang="en-GB" u="sng" dirty="0">
                <a:hlinkClick r:id="rId5"/>
              </a:rPr>
              <a:t>https://www.youtube.com/watch?v=6sFk4euDZys</a:t>
            </a:r>
            <a:endParaRPr lang="en-GB" u="sng" dirty="0"/>
          </a:p>
          <a:p>
            <a:endParaRPr lang="en-GB" u="sng" dirty="0"/>
          </a:p>
          <a:p>
            <a:endParaRPr lang="en-GB" u="sng" dirty="0"/>
          </a:p>
          <a:p>
            <a:endParaRPr lang="en-GB" u="sng" dirty="0"/>
          </a:p>
          <a:p>
            <a:r>
              <a:rPr lang="en-GB" dirty="0"/>
              <a:t>Next  you are invited to complete an Exercise to identify your own negative self talk and change it to the  positive so you can call on this resource at will when you next begin to self-sabotage.</a:t>
            </a:r>
          </a:p>
          <a:p>
            <a:endParaRPr lang="en-GB" dirty="0"/>
          </a:p>
          <a:p>
            <a:endParaRPr lang="en-GB" u="sng" dirty="0"/>
          </a:p>
          <a:p>
            <a:endParaRPr lang="en-GB" u="sng" dirty="0"/>
          </a:p>
          <a:p>
            <a:endParaRPr lang="en-GB" dirty="0"/>
          </a:p>
          <a:p>
            <a:endParaRPr lang="en-GB"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5617" y="3645024"/>
            <a:ext cx="1423043" cy="1423043"/>
          </a:xfrm>
          <a:prstGeom prst="rect">
            <a:avLst/>
          </a:prstGeom>
        </p:spPr>
      </p:pic>
      <p:pic>
        <p:nvPicPr>
          <p:cNvPr id="8" name="Audio 7">
            <a:hlinkClick r:id="" action="ppaction://media"/>
            <a:extLst>
              <a:ext uri="{FF2B5EF4-FFF2-40B4-BE49-F238E27FC236}">
                <a16:creationId xmlns:a16="http://schemas.microsoft.com/office/drawing/2014/main" id="{29A68D62-23F8-49D4-BD82-84B843F04CB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3090766353"/>
      </p:ext>
    </p:extLst>
  </p:cSld>
  <p:clrMapOvr>
    <a:masterClrMapping/>
  </p:clrMapOvr>
  <mc:AlternateContent xmlns:mc="http://schemas.openxmlformats.org/markup-compatibility/2006" xmlns:p14="http://schemas.microsoft.com/office/powerpoint/2010/main">
    <mc:Choice Requires="p14">
      <p:transition spd="slow" p14:dur="2000" advTm="79322"/>
    </mc:Choice>
    <mc:Fallback xmlns="">
      <p:transition spd="slow" advTm="793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TM01859861[[fn=Tradeshow]]</Template>
  <TotalTime>766</TotalTime>
  <Words>169</Words>
  <Application>Microsoft Office PowerPoint</Application>
  <PresentationFormat>On-screen Show (4:3)</PresentationFormat>
  <Paragraphs>30</Paragraphs>
  <Slides>5</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Black</vt:lpstr>
      <vt:lpstr>Calibri</vt:lpstr>
      <vt:lpstr>Candara</vt:lpstr>
      <vt:lpstr>Tradeshow</vt:lpstr>
      <vt:lpstr>SELF TALK:</vt:lpstr>
      <vt:lpstr>How about you start listening to me?</vt:lpstr>
      <vt:lpstr>“Whether you believe  you can do a thing,  or not,  you are right.”    Henry Ford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TALK:</dc:title>
  <dc:creator>Windows 8</dc:creator>
  <cp:lastModifiedBy>Sally Crompton</cp:lastModifiedBy>
  <cp:revision>18</cp:revision>
  <cp:lastPrinted>2020-05-13T14:57:15Z</cp:lastPrinted>
  <dcterms:created xsi:type="dcterms:W3CDTF">2020-05-07T11:12:46Z</dcterms:created>
  <dcterms:modified xsi:type="dcterms:W3CDTF">2020-05-14T15:08:37Z</dcterms:modified>
</cp:coreProperties>
</file>